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17"/>
  </p:notesMasterIdLst>
  <p:sldIdLst>
    <p:sldId id="258" r:id="rId2"/>
    <p:sldId id="256" r:id="rId3"/>
    <p:sldId id="259" r:id="rId4"/>
    <p:sldId id="260" r:id="rId5"/>
    <p:sldId id="261" r:id="rId6"/>
    <p:sldId id="262" r:id="rId7"/>
    <p:sldId id="263" r:id="rId8"/>
    <p:sldId id="267" r:id="rId9"/>
    <p:sldId id="264" r:id="rId10"/>
    <p:sldId id="265" r:id="rId11"/>
    <p:sldId id="266" r:id="rId12"/>
    <p:sldId id="268" r:id="rId13"/>
    <p:sldId id="271" r:id="rId14"/>
    <p:sldId id="272" r:id="rId15"/>
    <p:sldId id="270" r:id="rId16"/>
  </p:sldIdLst>
  <p:sldSz cx="13168313" cy="7407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BBBBBB"/>
    <a:srgbClr val="A0B2CC"/>
    <a:srgbClr val="000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94320"/>
  </p:normalViewPr>
  <p:slideViewPr>
    <p:cSldViewPr snapToGrid="0" snapToObjects="1">
      <p:cViewPr varScale="1">
        <p:scale>
          <a:sx n="78" d="100"/>
          <a:sy n="78" d="100"/>
        </p:scale>
        <p:origin x="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A04FC-3FC4-CD4B-A53B-9A70E90D810A}" type="datetimeFigureOut">
              <a:rPr lang="en-US" smtClean="0"/>
              <a:t>5/4/22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84A0AC-5CDE-7243-BCE9-DFD42164B4F5}" type="slidenum">
              <a:rPr lang="en-US" smtClean="0"/>
              <a:t>‹#›</a:t>
            </a:fld>
            <a:endParaRPr lang="en-US"/>
          </a:p>
        </p:txBody>
      </p:sp>
    </p:spTree>
    <p:extLst>
      <p:ext uri="{BB962C8B-B14F-4D97-AF65-F5344CB8AC3E}">
        <p14:creationId xmlns:p14="http://schemas.microsoft.com/office/powerpoint/2010/main" val="2800485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4A0AC-5CDE-7243-BCE9-DFD42164B4F5}" type="slidenum">
              <a:rPr lang="en-US" smtClean="0"/>
              <a:t>3</a:t>
            </a:fld>
            <a:endParaRPr lang="en-US"/>
          </a:p>
        </p:txBody>
      </p:sp>
    </p:spTree>
    <p:extLst>
      <p:ext uri="{BB962C8B-B14F-4D97-AF65-F5344CB8AC3E}">
        <p14:creationId xmlns:p14="http://schemas.microsoft.com/office/powerpoint/2010/main" val="245205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4A0AC-5CDE-7243-BCE9-DFD42164B4F5}" type="slidenum">
              <a:rPr lang="en-US" smtClean="0"/>
              <a:t>8</a:t>
            </a:fld>
            <a:endParaRPr lang="en-US"/>
          </a:p>
        </p:txBody>
      </p:sp>
    </p:spTree>
    <p:extLst>
      <p:ext uri="{BB962C8B-B14F-4D97-AF65-F5344CB8AC3E}">
        <p14:creationId xmlns:p14="http://schemas.microsoft.com/office/powerpoint/2010/main" val="379340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4A0AC-5CDE-7243-BCE9-DFD42164B4F5}" type="slidenum">
              <a:rPr lang="en-US" smtClean="0"/>
              <a:t>13</a:t>
            </a:fld>
            <a:endParaRPr lang="en-US"/>
          </a:p>
        </p:txBody>
      </p:sp>
    </p:spTree>
    <p:extLst>
      <p:ext uri="{BB962C8B-B14F-4D97-AF65-F5344CB8AC3E}">
        <p14:creationId xmlns:p14="http://schemas.microsoft.com/office/powerpoint/2010/main" val="385448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84A0AC-5CDE-7243-BCE9-DFD42164B4F5}" type="slidenum">
              <a:rPr lang="en-US" smtClean="0"/>
              <a:t>15</a:t>
            </a:fld>
            <a:endParaRPr lang="en-US"/>
          </a:p>
        </p:txBody>
      </p:sp>
    </p:spTree>
    <p:extLst>
      <p:ext uri="{BB962C8B-B14F-4D97-AF65-F5344CB8AC3E}">
        <p14:creationId xmlns:p14="http://schemas.microsoft.com/office/powerpoint/2010/main" val="478351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91230" y="658426"/>
            <a:ext cx="9370998" cy="3456728"/>
          </a:xfrm>
        </p:spPr>
        <p:txBody>
          <a:bodyPr anchor="b">
            <a:normAutofit/>
          </a:bodyPr>
          <a:lstStyle>
            <a:lvl1pPr algn="ctr">
              <a:defRPr sz="5184">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891230" y="4197456"/>
            <a:ext cx="9370998" cy="2057576"/>
          </a:xfrm>
        </p:spPr>
        <p:txBody>
          <a:bodyPr anchor="t">
            <a:normAutofit/>
          </a:bodyPr>
          <a:lstStyle>
            <a:lvl1pPr marL="0" indent="0" algn="ctr">
              <a:buNone/>
              <a:defRPr sz="2268">
                <a:gradFill flip="none" rotWithShape="1">
                  <a:gsLst>
                    <a:gs pos="0">
                      <a:schemeClr val="tx1"/>
                    </a:gs>
                    <a:gs pos="100000">
                      <a:schemeClr val="tx1">
                        <a:lumMod val="75000"/>
                      </a:schemeClr>
                    </a:gs>
                  </a:gsLst>
                  <a:lin ang="5400000" scaled="0"/>
                  <a:tileRect/>
                </a:gradFill>
              </a:defRPr>
            </a:lvl1pPr>
            <a:lvl2pPr marL="493822" indent="0" algn="ctr">
              <a:buNone/>
              <a:defRPr>
                <a:solidFill>
                  <a:schemeClr val="tx1">
                    <a:tint val="75000"/>
                  </a:schemeClr>
                </a:solidFill>
              </a:defRPr>
            </a:lvl2pPr>
            <a:lvl3pPr marL="987643" indent="0" algn="ctr">
              <a:buNone/>
              <a:defRPr>
                <a:solidFill>
                  <a:schemeClr val="tx1">
                    <a:tint val="75000"/>
                  </a:schemeClr>
                </a:solidFill>
              </a:defRPr>
            </a:lvl3pPr>
            <a:lvl4pPr marL="1481465" indent="0" algn="ctr">
              <a:buNone/>
              <a:defRPr>
                <a:solidFill>
                  <a:schemeClr val="tx1">
                    <a:tint val="75000"/>
                  </a:schemeClr>
                </a:solidFill>
              </a:defRPr>
            </a:lvl4pPr>
            <a:lvl5pPr marL="1975287" indent="0" algn="ctr">
              <a:buNone/>
              <a:defRPr>
                <a:solidFill>
                  <a:schemeClr val="tx1">
                    <a:tint val="75000"/>
                  </a:schemeClr>
                </a:solidFill>
              </a:defRPr>
            </a:lvl5pPr>
            <a:lvl6pPr marL="2469109" indent="0" algn="ctr">
              <a:buNone/>
              <a:defRPr>
                <a:solidFill>
                  <a:schemeClr val="tx1">
                    <a:tint val="75000"/>
                  </a:schemeClr>
                </a:solidFill>
              </a:defRPr>
            </a:lvl6pPr>
            <a:lvl7pPr marL="2962930" indent="0" algn="ctr">
              <a:buNone/>
              <a:defRPr>
                <a:solidFill>
                  <a:schemeClr val="tx1">
                    <a:tint val="75000"/>
                  </a:schemeClr>
                </a:solidFill>
              </a:defRPr>
            </a:lvl7pPr>
            <a:lvl8pPr marL="3456752" indent="0" algn="ctr">
              <a:buNone/>
              <a:defRPr>
                <a:solidFill>
                  <a:schemeClr val="tx1">
                    <a:tint val="75000"/>
                  </a:schemeClr>
                </a:solidFill>
              </a:defRPr>
            </a:lvl8pPr>
            <a:lvl9pPr marL="395057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2154915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2815" y="5111932"/>
            <a:ext cx="10699254" cy="612130"/>
          </a:xfrm>
        </p:spPr>
        <p:txBody>
          <a:bodyPr anchor="b">
            <a:normAutofit/>
          </a:bodyPr>
          <a:lstStyle>
            <a:lvl1pPr algn="l">
              <a:defRPr sz="2592"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138135" y="1006767"/>
            <a:ext cx="8884663" cy="341846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728"/>
            </a:lvl1pPr>
            <a:lvl2pPr marL="493822" indent="0">
              <a:buNone/>
              <a:defRPr sz="1728"/>
            </a:lvl2pPr>
            <a:lvl3pPr marL="987643" indent="0">
              <a:buNone/>
              <a:defRPr sz="1728"/>
            </a:lvl3pPr>
            <a:lvl4pPr marL="1481465" indent="0">
              <a:buNone/>
              <a:defRPr sz="1728"/>
            </a:lvl4pPr>
            <a:lvl5pPr marL="1975287" indent="0">
              <a:buNone/>
              <a:defRPr sz="1728"/>
            </a:lvl5pPr>
            <a:lvl6pPr marL="2469109" indent="0">
              <a:buNone/>
              <a:defRPr sz="1728"/>
            </a:lvl6pPr>
            <a:lvl7pPr marL="2962930" indent="0">
              <a:buNone/>
              <a:defRPr sz="1728"/>
            </a:lvl7pPr>
            <a:lvl8pPr marL="3456752" indent="0">
              <a:buNone/>
              <a:defRPr sz="1728"/>
            </a:lvl8pPr>
            <a:lvl9pPr marL="3950574" indent="0">
              <a:buNone/>
              <a:defRPr sz="1728"/>
            </a:lvl9pPr>
          </a:lstStyle>
          <a:p>
            <a:r>
              <a:rPr lang="en-US"/>
              <a:t>Click icon to add picture</a:t>
            </a:r>
            <a:endParaRPr lang="en-US" dirty="0"/>
          </a:p>
        </p:txBody>
      </p:sp>
      <p:sp>
        <p:nvSpPr>
          <p:cNvPr id="4" name="Text Placeholder 3"/>
          <p:cNvSpPr>
            <a:spLocks noGrp="1"/>
          </p:cNvSpPr>
          <p:nvPr>
            <p:ph type="body" sz="half" idx="2"/>
          </p:nvPr>
        </p:nvSpPr>
        <p:spPr>
          <a:xfrm>
            <a:off x="1232815" y="5724062"/>
            <a:ext cx="10699254" cy="533255"/>
          </a:xfrm>
        </p:spPr>
        <p:txBody>
          <a:bodyPr>
            <a:normAutofit/>
          </a:bodyPr>
          <a:lstStyle>
            <a:lvl1pPr marL="0" indent="0">
              <a:buNone/>
              <a:defRPr sz="1512"/>
            </a:lvl1pPr>
            <a:lvl2pPr marL="493822" indent="0">
              <a:buNone/>
              <a:defRPr sz="1296"/>
            </a:lvl2pPr>
            <a:lvl3pPr marL="987643" indent="0">
              <a:buNone/>
              <a:defRPr sz="1080"/>
            </a:lvl3pPr>
            <a:lvl4pPr marL="1481465" indent="0">
              <a:buNone/>
              <a:defRPr sz="972"/>
            </a:lvl4pPr>
            <a:lvl5pPr marL="1975287" indent="0">
              <a:buNone/>
              <a:defRPr sz="972"/>
            </a:lvl5pPr>
            <a:lvl6pPr marL="2469109" indent="0">
              <a:buNone/>
              <a:defRPr sz="972"/>
            </a:lvl6pPr>
            <a:lvl7pPr marL="2962930" indent="0">
              <a:buNone/>
              <a:defRPr sz="972"/>
            </a:lvl7pPr>
            <a:lvl8pPr marL="3456752" indent="0">
              <a:buNone/>
              <a:defRPr sz="972"/>
            </a:lvl8pPr>
            <a:lvl9pPr marL="3950574" indent="0">
              <a:buNone/>
              <a:defRPr sz="972"/>
            </a:lvl9pPr>
          </a:lstStyle>
          <a:p>
            <a:pPr lvl="0"/>
            <a:r>
              <a:rPr lang="en-US"/>
              <a:t>Click to edit Master text styles</a:t>
            </a:r>
          </a:p>
        </p:txBody>
      </p:sp>
      <p:sp>
        <p:nvSpPr>
          <p:cNvPr id="5" name="Date Placeholder 4"/>
          <p:cNvSpPr>
            <a:spLocks noGrp="1"/>
          </p:cNvSpPr>
          <p:nvPr>
            <p:ph type="dt" sz="half" idx="10"/>
          </p:nvPr>
        </p:nvSpPr>
        <p:spPr/>
        <p:txBody>
          <a:bodyPr/>
          <a:lstStyle/>
          <a:p>
            <a:fld id="{B46F92BE-BD85-004B-9C39-50C5B96059C9}"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2678176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232815" y="658426"/>
            <a:ext cx="10699253" cy="3374424"/>
          </a:xfrm>
        </p:spPr>
        <p:txBody>
          <a:bodyPr anchor="ctr">
            <a:normAutofit/>
          </a:bodyPr>
          <a:lstStyle>
            <a:lvl1pPr algn="l">
              <a:defRPr sz="3456" b="0" cap="all"/>
            </a:lvl1pPr>
          </a:lstStyle>
          <a:p>
            <a:r>
              <a:rPr lang="en-US"/>
              <a:t>Click to edit Master title style</a:t>
            </a:r>
            <a:endParaRPr lang="en-US" dirty="0"/>
          </a:p>
        </p:txBody>
      </p:sp>
      <p:sp>
        <p:nvSpPr>
          <p:cNvPr id="3" name="Text Placeholder 2"/>
          <p:cNvSpPr>
            <a:spLocks noGrp="1"/>
          </p:cNvSpPr>
          <p:nvPr>
            <p:ph type="body" idx="1"/>
          </p:nvPr>
        </p:nvSpPr>
        <p:spPr>
          <a:xfrm>
            <a:off x="1232813" y="4691274"/>
            <a:ext cx="10699254" cy="1563758"/>
          </a:xfrm>
        </p:spPr>
        <p:txBody>
          <a:bodyPr anchor="ctr">
            <a:normAutofit/>
          </a:bodyPr>
          <a:lstStyle>
            <a:lvl1pPr marL="0" indent="0" algn="l">
              <a:buNone/>
              <a:defRPr sz="2160">
                <a:gradFill flip="none" rotWithShape="1">
                  <a:gsLst>
                    <a:gs pos="0">
                      <a:schemeClr val="tx1"/>
                    </a:gs>
                    <a:gs pos="100000">
                      <a:schemeClr val="tx1">
                        <a:lumMod val="75000"/>
                      </a:schemeClr>
                    </a:gs>
                  </a:gsLst>
                  <a:lin ang="5400000" scaled="0"/>
                  <a:tileRect/>
                </a:gradFill>
              </a:defRPr>
            </a:lvl1pPr>
            <a:lvl2pPr marL="493822" indent="0">
              <a:buNone/>
              <a:defRPr sz="1944">
                <a:solidFill>
                  <a:schemeClr val="tx1">
                    <a:tint val="75000"/>
                  </a:schemeClr>
                </a:solidFill>
              </a:defRPr>
            </a:lvl2pPr>
            <a:lvl3pPr marL="987643" indent="0">
              <a:buNone/>
              <a:defRPr sz="1728">
                <a:solidFill>
                  <a:schemeClr val="tx1">
                    <a:tint val="75000"/>
                  </a:schemeClr>
                </a:solidFill>
              </a:defRPr>
            </a:lvl3pPr>
            <a:lvl4pPr marL="1481465" indent="0">
              <a:buNone/>
              <a:defRPr sz="1512">
                <a:solidFill>
                  <a:schemeClr val="tx1">
                    <a:tint val="75000"/>
                  </a:schemeClr>
                </a:solidFill>
              </a:defRPr>
            </a:lvl4pPr>
            <a:lvl5pPr marL="1975287" indent="0">
              <a:buNone/>
              <a:defRPr sz="1512">
                <a:solidFill>
                  <a:schemeClr val="tx1">
                    <a:tint val="75000"/>
                  </a:schemeClr>
                </a:solidFill>
              </a:defRPr>
            </a:lvl5pPr>
            <a:lvl6pPr marL="2469109" indent="0">
              <a:buNone/>
              <a:defRPr sz="1512">
                <a:solidFill>
                  <a:schemeClr val="tx1">
                    <a:tint val="75000"/>
                  </a:schemeClr>
                </a:solidFill>
              </a:defRPr>
            </a:lvl6pPr>
            <a:lvl7pPr marL="2962930" indent="0">
              <a:buNone/>
              <a:defRPr sz="1512">
                <a:solidFill>
                  <a:schemeClr val="tx1">
                    <a:tint val="75000"/>
                  </a:schemeClr>
                </a:solidFill>
              </a:defRPr>
            </a:lvl7pPr>
            <a:lvl8pPr marL="3456752" indent="0">
              <a:buNone/>
              <a:defRPr sz="1512">
                <a:solidFill>
                  <a:schemeClr val="tx1">
                    <a:tint val="75000"/>
                  </a:schemeClr>
                </a:solidFill>
              </a:defRPr>
            </a:lvl8pPr>
            <a:lvl9pPr marL="3950574"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3635841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03606" y="849843"/>
            <a:ext cx="658416" cy="631612"/>
          </a:xfrm>
          <a:prstGeom prst="rect">
            <a:avLst/>
          </a:prstGeom>
        </p:spPr>
        <p:txBody>
          <a:bodyPr vert="horz" lIns="98762" tIns="49381" rIns="98762" bIns="4938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641" dirty="0">
                <a:solidFill>
                  <a:schemeClr val="accent1"/>
                </a:solidFill>
              </a:rPr>
              <a:t>“</a:t>
            </a:r>
          </a:p>
        </p:txBody>
      </p:sp>
      <p:sp>
        <p:nvSpPr>
          <p:cNvPr id="15" name="TextBox 14"/>
          <p:cNvSpPr txBox="1"/>
          <p:nvPr/>
        </p:nvSpPr>
        <p:spPr>
          <a:xfrm>
            <a:off x="11273653" y="2962910"/>
            <a:ext cx="658416" cy="631612"/>
          </a:xfrm>
          <a:prstGeom prst="rect">
            <a:avLst/>
          </a:prstGeom>
        </p:spPr>
        <p:txBody>
          <a:bodyPr vert="horz" lIns="98762" tIns="49381" rIns="98762" bIns="4938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641" dirty="0">
                <a:solidFill>
                  <a:schemeClr val="accent1"/>
                </a:solidFill>
              </a:rPr>
              <a:t>”</a:t>
            </a:r>
          </a:p>
        </p:txBody>
      </p:sp>
      <p:sp>
        <p:nvSpPr>
          <p:cNvPr id="2" name="Title 1"/>
          <p:cNvSpPr>
            <a:spLocks noGrp="1"/>
          </p:cNvSpPr>
          <p:nvPr>
            <p:ph type="title"/>
          </p:nvPr>
        </p:nvSpPr>
        <p:spPr>
          <a:xfrm>
            <a:off x="1562023" y="658426"/>
            <a:ext cx="10040837" cy="2962909"/>
          </a:xfrm>
        </p:spPr>
        <p:txBody>
          <a:bodyPr anchor="ctr">
            <a:normAutofit/>
          </a:bodyPr>
          <a:lstStyle>
            <a:lvl1pPr algn="l">
              <a:defRPr sz="3456"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08928" y="3621335"/>
            <a:ext cx="9547029" cy="411515"/>
          </a:xfrm>
        </p:spPr>
        <p:txBody>
          <a:bodyPr anchor="ctr"/>
          <a:lstStyle>
            <a:lvl1pPr marL="0" indent="0">
              <a:buFontTx/>
              <a:buNone/>
              <a:defRPr/>
            </a:lvl1pPr>
            <a:lvl2pPr marL="493822" indent="0">
              <a:buFontTx/>
              <a:buNone/>
              <a:defRPr/>
            </a:lvl2pPr>
            <a:lvl3pPr marL="987643" indent="0">
              <a:buFontTx/>
              <a:buNone/>
              <a:defRPr/>
            </a:lvl3pPr>
            <a:lvl4pPr marL="1481465" indent="0">
              <a:buFontTx/>
              <a:buNone/>
              <a:defRPr/>
            </a:lvl4pPr>
            <a:lvl5pPr marL="1975287" indent="0">
              <a:buFontTx/>
              <a:buNone/>
              <a:defRPr/>
            </a:lvl5pPr>
          </a:lstStyle>
          <a:p>
            <a:pPr lvl="0"/>
            <a:r>
              <a:rPr lang="en-US"/>
              <a:t>Click to edit Master text styles</a:t>
            </a:r>
          </a:p>
        </p:txBody>
      </p:sp>
      <p:sp>
        <p:nvSpPr>
          <p:cNvPr id="3" name="Text Placeholder 2"/>
          <p:cNvSpPr>
            <a:spLocks noGrp="1"/>
          </p:cNvSpPr>
          <p:nvPr>
            <p:ph type="body" idx="1"/>
          </p:nvPr>
        </p:nvSpPr>
        <p:spPr>
          <a:xfrm>
            <a:off x="1232813" y="4691274"/>
            <a:ext cx="10699254" cy="1563758"/>
          </a:xfrm>
        </p:spPr>
        <p:txBody>
          <a:bodyPr vert="horz" lIns="91440" tIns="45720" rIns="91440" bIns="45720" rtlCol="0" anchor="ctr">
            <a:normAutofit/>
          </a:bodyPr>
          <a:lstStyle>
            <a:lvl1pPr>
              <a:buNone/>
              <a:defRPr lang="en-US" sz="216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3180915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32814" y="3573574"/>
            <a:ext cx="10699254" cy="1586440"/>
          </a:xfrm>
        </p:spPr>
        <p:txBody>
          <a:bodyPr anchor="b">
            <a:normAutofit/>
          </a:bodyPr>
          <a:lstStyle>
            <a:lvl1pPr algn="l">
              <a:defRPr sz="3456" b="0" cap="all"/>
            </a:lvl1pPr>
          </a:lstStyle>
          <a:p>
            <a:r>
              <a:rPr lang="en-US"/>
              <a:t>Click to edit Master title style</a:t>
            </a:r>
            <a:endParaRPr lang="en-US" dirty="0"/>
          </a:p>
        </p:txBody>
      </p:sp>
      <p:sp>
        <p:nvSpPr>
          <p:cNvPr id="3" name="Text Placeholder 2"/>
          <p:cNvSpPr>
            <a:spLocks noGrp="1"/>
          </p:cNvSpPr>
          <p:nvPr>
            <p:ph type="body" idx="1"/>
          </p:nvPr>
        </p:nvSpPr>
        <p:spPr>
          <a:xfrm>
            <a:off x="1232813" y="5160014"/>
            <a:ext cx="10699255" cy="929312"/>
          </a:xfrm>
        </p:spPr>
        <p:txBody>
          <a:bodyPr vert="horz" lIns="91440" tIns="45720" rIns="91440" bIns="45720" rtlCol="0" anchor="t">
            <a:normAutofit/>
          </a:bodyPr>
          <a:lstStyle>
            <a:lvl1pPr>
              <a:defRPr lang="en-US" sz="216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26625618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03606" y="849843"/>
            <a:ext cx="658416" cy="631612"/>
          </a:xfrm>
          <a:prstGeom prst="rect">
            <a:avLst/>
          </a:prstGeom>
        </p:spPr>
        <p:txBody>
          <a:bodyPr vert="horz" lIns="98762" tIns="49381" rIns="98762" bIns="4938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641" dirty="0">
                <a:solidFill>
                  <a:schemeClr val="accent1"/>
                </a:solidFill>
              </a:rPr>
              <a:t>“</a:t>
            </a:r>
          </a:p>
        </p:txBody>
      </p:sp>
      <p:sp>
        <p:nvSpPr>
          <p:cNvPr id="15" name="TextBox 14"/>
          <p:cNvSpPr txBox="1"/>
          <p:nvPr/>
        </p:nvSpPr>
        <p:spPr>
          <a:xfrm>
            <a:off x="11273653" y="2962910"/>
            <a:ext cx="658416" cy="631612"/>
          </a:xfrm>
          <a:prstGeom prst="rect">
            <a:avLst/>
          </a:prstGeom>
        </p:spPr>
        <p:txBody>
          <a:bodyPr vert="horz" lIns="98762" tIns="49381" rIns="98762" bIns="4938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641" dirty="0">
                <a:solidFill>
                  <a:schemeClr val="accent1"/>
                </a:solidFill>
              </a:rPr>
              <a:t>”</a:t>
            </a:r>
          </a:p>
        </p:txBody>
      </p:sp>
      <p:sp>
        <p:nvSpPr>
          <p:cNvPr id="2" name="Title 1"/>
          <p:cNvSpPr>
            <a:spLocks noGrp="1"/>
          </p:cNvSpPr>
          <p:nvPr>
            <p:ph type="title"/>
          </p:nvPr>
        </p:nvSpPr>
        <p:spPr>
          <a:xfrm>
            <a:off x="1562023" y="658426"/>
            <a:ext cx="10040837" cy="2962909"/>
          </a:xfrm>
        </p:spPr>
        <p:txBody>
          <a:bodyPr anchor="ctr">
            <a:normAutofit/>
          </a:bodyPr>
          <a:lstStyle>
            <a:lvl1pPr algn="l">
              <a:defRPr sz="3456"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32814" y="4197456"/>
            <a:ext cx="10699254" cy="960202"/>
          </a:xfrm>
        </p:spPr>
        <p:txBody>
          <a:bodyPr vert="horz" lIns="91440" tIns="45720" rIns="91440" bIns="45720" rtlCol="0" anchor="b">
            <a:normAutofit/>
          </a:bodyPr>
          <a:lstStyle>
            <a:lvl1pPr>
              <a:buNone/>
              <a:defRPr lang="en-US" sz="2592"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232813" y="5157658"/>
            <a:ext cx="10699254" cy="1097374"/>
          </a:xfrm>
        </p:spPr>
        <p:txBody>
          <a:bodyPr anchor="t">
            <a:normAutofit/>
          </a:bodyPr>
          <a:lstStyle>
            <a:lvl1pPr marL="0" indent="0" algn="l">
              <a:buNone/>
              <a:defRPr sz="1944">
                <a:gradFill flip="none" rotWithShape="1">
                  <a:gsLst>
                    <a:gs pos="0">
                      <a:schemeClr val="tx1"/>
                    </a:gs>
                    <a:gs pos="100000">
                      <a:schemeClr val="tx1">
                        <a:lumMod val="75000"/>
                      </a:schemeClr>
                    </a:gs>
                  </a:gsLst>
                  <a:lin ang="5400000" scaled="0"/>
                  <a:tileRect/>
                </a:gradFill>
              </a:defRPr>
            </a:lvl1pPr>
            <a:lvl2pPr marL="493822" indent="0">
              <a:buNone/>
              <a:defRPr sz="1944">
                <a:solidFill>
                  <a:schemeClr val="tx1">
                    <a:tint val="75000"/>
                  </a:schemeClr>
                </a:solidFill>
              </a:defRPr>
            </a:lvl2pPr>
            <a:lvl3pPr marL="987643" indent="0">
              <a:buNone/>
              <a:defRPr sz="1728">
                <a:solidFill>
                  <a:schemeClr val="tx1">
                    <a:tint val="75000"/>
                  </a:schemeClr>
                </a:solidFill>
              </a:defRPr>
            </a:lvl3pPr>
            <a:lvl4pPr marL="1481465" indent="0">
              <a:buNone/>
              <a:defRPr sz="1512">
                <a:solidFill>
                  <a:schemeClr val="tx1">
                    <a:tint val="75000"/>
                  </a:schemeClr>
                </a:solidFill>
              </a:defRPr>
            </a:lvl4pPr>
            <a:lvl5pPr marL="1975287" indent="0">
              <a:buNone/>
              <a:defRPr sz="1512">
                <a:solidFill>
                  <a:schemeClr val="tx1">
                    <a:tint val="75000"/>
                  </a:schemeClr>
                </a:solidFill>
              </a:defRPr>
            </a:lvl5pPr>
            <a:lvl6pPr marL="2469109" indent="0">
              <a:buNone/>
              <a:defRPr sz="1512">
                <a:solidFill>
                  <a:schemeClr val="tx1">
                    <a:tint val="75000"/>
                  </a:schemeClr>
                </a:solidFill>
              </a:defRPr>
            </a:lvl6pPr>
            <a:lvl7pPr marL="2962930" indent="0">
              <a:buNone/>
              <a:defRPr sz="1512">
                <a:solidFill>
                  <a:schemeClr val="tx1">
                    <a:tint val="75000"/>
                  </a:schemeClr>
                </a:solidFill>
              </a:defRPr>
            </a:lvl7pPr>
            <a:lvl8pPr marL="3456752" indent="0">
              <a:buNone/>
              <a:defRPr sz="1512">
                <a:solidFill>
                  <a:schemeClr val="tx1">
                    <a:tint val="75000"/>
                  </a:schemeClr>
                </a:solidFill>
              </a:defRPr>
            </a:lvl8pPr>
            <a:lvl9pPr marL="3950574"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17621507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32815" y="658426"/>
            <a:ext cx="10699253" cy="296290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232814" y="3785940"/>
            <a:ext cx="10699254" cy="905334"/>
          </a:xfrm>
        </p:spPr>
        <p:txBody>
          <a:bodyPr vert="horz" lIns="91440" tIns="45720" rIns="91440" bIns="45720" rtlCol="0" anchor="b">
            <a:normAutofit/>
          </a:bodyPr>
          <a:lstStyle>
            <a:lvl1pPr>
              <a:buNone/>
              <a:defRPr lang="en-US" sz="3024"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232813" y="4691274"/>
            <a:ext cx="10699254" cy="1563758"/>
          </a:xfrm>
        </p:spPr>
        <p:txBody>
          <a:bodyPr anchor="t">
            <a:normAutofit/>
          </a:bodyPr>
          <a:lstStyle>
            <a:lvl1pPr marL="0" indent="0" algn="l">
              <a:buNone/>
              <a:defRPr sz="1944">
                <a:gradFill flip="none" rotWithShape="1">
                  <a:gsLst>
                    <a:gs pos="0">
                      <a:schemeClr val="tx1"/>
                    </a:gs>
                    <a:gs pos="100000">
                      <a:schemeClr val="tx1">
                        <a:lumMod val="75000"/>
                      </a:schemeClr>
                    </a:gs>
                  </a:gsLst>
                  <a:lin ang="5400000" scaled="0"/>
                  <a:tileRect/>
                </a:gradFill>
              </a:defRPr>
            </a:lvl1pPr>
            <a:lvl2pPr marL="493822" indent="0">
              <a:buNone/>
              <a:defRPr sz="1944">
                <a:solidFill>
                  <a:schemeClr val="tx1">
                    <a:tint val="75000"/>
                  </a:schemeClr>
                </a:solidFill>
              </a:defRPr>
            </a:lvl2pPr>
            <a:lvl3pPr marL="987643" indent="0">
              <a:buNone/>
              <a:defRPr sz="1728">
                <a:solidFill>
                  <a:schemeClr val="tx1">
                    <a:tint val="75000"/>
                  </a:schemeClr>
                </a:solidFill>
              </a:defRPr>
            </a:lvl3pPr>
            <a:lvl4pPr marL="1481465" indent="0">
              <a:buNone/>
              <a:defRPr sz="1512">
                <a:solidFill>
                  <a:schemeClr val="tx1">
                    <a:tint val="75000"/>
                  </a:schemeClr>
                </a:solidFill>
              </a:defRPr>
            </a:lvl4pPr>
            <a:lvl5pPr marL="1975287" indent="0">
              <a:buNone/>
              <a:defRPr sz="1512">
                <a:solidFill>
                  <a:schemeClr val="tx1">
                    <a:tint val="75000"/>
                  </a:schemeClr>
                </a:solidFill>
              </a:defRPr>
            </a:lvl5pPr>
            <a:lvl6pPr marL="2469109" indent="0">
              <a:buNone/>
              <a:defRPr sz="1512">
                <a:solidFill>
                  <a:schemeClr val="tx1">
                    <a:tint val="75000"/>
                  </a:schemeClr>
                </a:solidFill>
              </a:defRPr>
            </a:lvl6pPr>
            <a:lvl7pPr marL="2962930" indent="0">
              <a:buNone/>
              <a:defRPr sz="1512">
                <a:solidFill>
                  <a:schemeClr val="tx1">
                    <a:tint val="75000"/>
                  </a:schemeClr>
                </a:solidFill>
              </a:defRPr>
            </a:lvl7pPr>
            <a:lvl8pPr marL="3456752" indent="0">
              <a:buNone/>
              <a:defRPr sz="1512">
                <a:solidFill>
                  <a:schemeClr val="tx1">
                    <a:tint val="75000"/>
                  </a:schemeClr>
                </a:solidFill>
              </a:defRPr>
            </a:lvl8pPr>
            <a:lvl9pPr marL="3950574"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2566074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232815" y="658425"/>
            <a:ext cx="10699252" cy="2057576"/>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1166978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4541" y="658424"/>
            <a:ext cx="2387528" cy="559660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32814" y="658424"/>
            <a:ext cx="8147894" cy="5596608"/>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383963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104041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91231" y="3573574"/>
            <a:ext cx="9382423" cy="1586440"/>
          </a:xfrm>
        </p:spPr>
        <p:txBody>
          <a:bodyPr anchor="b"/>
          <a:lstStyle>
            <a:lvl1pPr algn="r">
              <a:defRPr sz="4320" b="0" cap="all"/>
            </a:lvl1pPr>
          </a:lstStyle>
          <a:p>
            <a:r>
              <a:rPr lang="en-US"/>
              <a:t>Click to edit Master title style</a:t>
            </a:r>
            <a:endParaRPr lang="en-US" dirty="0"/>
          </a:p>
        </p:txBody>
      </p:sp>
      <p:sp>
        <p:nvSpPr>
          <p:cNvPr id="3" name="Text Placeholder 2"/>
          <p:cNvSpPr>
            <a:spLocks noGrp="1"/>
          </p:cNvSpPr>
          <p:nvPr>
            <p:ph type="body" idx="1"/>
          </p:nvPr>
        </p:nvSpPr>
        <p:spPr>
          <a:xfrm>
            <a:off x="1891229" y="5160014"/>
            <a:ext cx="9382424" cy="929312"/>
          </a:xfrm>
        </p:spPr>
        <p:txBody>
          <a:bodyPr anchor="t">
            <a:normAutofit/>
          </a:bodyPr>
          <a:lstStyle>
            <a:lvl1pPr marL="0" indent="0" algn="r">
              <a:buNone/>
              <a:defRPr sz="2160">
                <a:gradFill flip="none" rotWithShape="1">
                  <a:gsLst>
                    <a:gs pos="0">
                      <a:schemeClr val="tx1"/>
                    </a:gs>
                    <a:gs pos="100000">
                      <a:schemeClr val="tx1">
                        <a:lumMod val="75000"/>
                      </a:schemeClr>
                    </a:gs>
                  </a:gsLst>
                  <a:lin ang="5400000" scaled="0"/>
                  <a:tileRect/>
                </a:gradFill>
              </a:defRPr>
            </a:lvl1pPr>
            <a:lvl2pPr marL="493822" indent="0">
              <a:buNone/>
              <a:defRPr sz="1944">
                <a:solidFill>
                  <a:schemeClr val="tx1">
                    <a:tint val="75000"/>
                  </a:schemeClr>
                </a:solidFill>
              </a:defRPr>
            </a:lvl2pPr>
            <a:lvl3pPr marL="987643" indent="0">
              <a:buNone/>
              <a:defRPr sz="1728">
                <a:solidFill>
                  <a:schemeClr val="tx1">
                    <a:tint val="75000"/>
                  </a:schemeClr>
                </a:solidFill>
              </a:defRPr>
            </a:lvl3pPr>
            <a:lvl4pPr marL="1481465" indent="0">
              <a:buNone/>
              <a:defRPr sz="1512">
                <a:solidFill>
                  <a:schemeClr val="tx1">
                    <a:tint val="75000"/>
                  </a:schemeClr>
                </a:solidFill>
              </a:defRPr>
            </a:lvl4pPr>
            <a:lvl5pPr marL="1975287" indent="0">
              <a:buNone/>
              <a:defRPr sz="1512">
                <a:solidFill>
                  <a:schemeClr val="tx1">
                    <a:tint val="75000"/>
                  </a:schemeClr>
                </a:solidFill>
              </a:defRPr>
            </a:lvl5pPr>
            <a:lvl6pPr marL="2469109" indent="0">
              <a:buNone/>
              <a:defRPr sz="1512">
                <a:solidFill>
                  <a:schemeClr val="tx1">
                    <a:tint val="75000"/>
                  </a:schemeClr>
                </a:solidFill>
              </a:defRPr>
            </a:lvl6pPr>
            <a:lvl7pPr marL="2962930" indent="0">
              <a:buNone/>
              <a:defRPr sz="1512">
                <a:solidFill>
                  <a:schemeClr val="tx1">
                    <a:tint val="75000"/>
                  </a:schemeClr>
                </a:solidFill>
              </a:defRPr>
            </a:lvl7pPr>
            <a:lvl8pPr marL="3456752" indent="0">
              <a:buNone/>
              <a:defRPr sz="1512">
                <a:solidFill>
                  <a:schemeClr val="tx1">
                    <a:tint val="75000"/>
                  </a:schemeClr>
                </a:solidFill>
              </a:defRPr>
            </a:lvl8pPr>
            <a:lvl9pPr marL="3950574" indent="0">
              <a:buNone/>
              <a:defRPr sz="151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6F92BE-BD85-004B-9C39-50C5B96059C9}"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3476902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32814" y="2880607"/>
            <a:ext cx="5267325" cy="3374426"/>
          </a:xfrm>
        </p:spPr>
        <p:txBody>
          <a:bodyPr>
            <a:normAutofit/>
          </a:bodyPr>
          <a:lstStyle>
            <a:lvl1pPr>
              <a:defRPr sz="1944"/>
            </a:lvl1pPr>
            <a:lvl2pPr>
              <a:defRPr sz="1728"/>
            </a:lvl2pPr>
            <a:lvl3pPr>
              <a:defRPr sz="1512"/>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4743" y="2880607"/>
            <a:ext cx="5267325" cy="3374425"/>
          </a:xfrm>
        </p:spPr>
        <p:txBody>
          <a:bodyPr>
            <a:normAutofit/>
          </a:bodyPr>
          <a:lstStyle>
            <a:lvl1pPr>
              <a:defRPr sz="1944"/>
            </a:lvl1pPr>
            <a:lvl2pPr>
              <a:defRPr sz="1728"/>
            </a:lvl2pPr>
            <a:lvl3pPr>
              <a:defRPr sz="1512"/>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6F92BE-BD85-004B-9C39-50C5B96059C9}"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32459698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43735" y="2871462"/>
            <a:ext cx="4956404" cy="622416"/>
          </a:xfrm>
        </p:spPr>
        <p:txBody>
          <a:bodyPr anchor="b">
            <a:noAutofit/>
          </a:bodyPr>
          <a:lstStyle>
            <a:lvl1pPr marL="0" indent="0">
              <a:buNone/>
              <a:defRPr sz="3024" b="0"/>
            </a:lvl1pPr>
            <a:lvl2pPr marL="493822" indent="0">
              <a:buNone/>
              <a:defRPr sz="2160" b="1"/>
            </a:lvl2pPr>
            <a:lvl3pPr marL="987643" indent="0">
              <a:buNone/>
              <a:defRPr sz="1944" b="1"/>
            </a:lvl3pPr>
            <a:lvl4pPr marL="1481465" indent="0">
              <a:buNone/>
              <a:defRPr sz="1728" b="1"/>
            </a:lvl4pPr>
            <a:lvl5pPr marL="1975287" indent="0">
              <a:buNone/>
              <a:defRPr sz="1728" b="1"/>
            </a:lvl5pPr>
            <a:lvl6pPr marL="2469109" indent="0">
              <a:buNone/>
              <a:defRPr sz="1728" b="1"/>
            </a:lvl6pPr>
            <a:lvl7pPr marL="2962930" indent="0">
              <a:buNone/>
              <a:defRPr sz="1728" b="1"/>
            </a:lvl7pPr>
            <a:lvl8pPr marL="3456752" indent="0">
              <a:buNone/>
              <a:defRPr sz="1728" b="1"/>
            </a:lvl8pPr>
            <a:lvl9pPr marL="3950574" indent="0">
              <a:buNone/>
              <a:defRPr sz="1728" b="1"/>
            </a:lvl9pPr>
          </a:lstStyle>
          <a:p>
            <a:pPr lvl="0"/>
            <a:r>
              <a:rPr lang="en-US"/>
              <a:t>Click to edit Master text styles</a:t>
            </a:r>
          </a:p>
        </p:txBody>
      </p:sp>
      <p:sp>
        <p:nvSpPr>
          <p:cNvPr id="4" name="Content Placeholder 3"/>
          <p:cNvSpPr>
            <a:spLocks noGrp="1"/>
          </p:cNvSpPr>
          <p:nvPr>
            <p:ph sz="half" idx="2"/>
          </p:nvPr>
        </p:nvSpPr>
        <p:spPr>
          <a:xfrm>
            <a:off x="1232814" y="3503024"/>
            <a:ext cx="5267325" cy="2752008"/>
          </a:xfrm>
        </p:spPr>
        <p:txBody>
          <a:bodyPr anchor="t">
            <a:normAutofit/>
          </a:bodyPr>
          <a:lstStyle>
            <a:lvl1pPr>
              <a:defRPr sz="1944"/>
            </a:lvl1pPr>
            <a:lvl2pPr>
              <a:defRPr sz="1728"/>
            </a:lvl2pPr>
            <a:lvl3pPr>
              <a:defRPr sz="1512"/>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59087" y="2880607"/>
            <a:ext cx="4972982" cy="622416"/>
          </a:xfrm>
        </p:spPr>
        <p:txBody>
          <a:bodyPr anchor="b">
            <a:noAutofit/>
          </a:bodyPr>
          <a:lstStyle>
            <a:lvl1pPr marL="0" indent="0">
              <a:buNone/>
              <a:defRPr sz="3024" b="0"/>
            </a:lvl1pPr>
            <a:lvl2pPr marL="493822" indent="0">
              <a:buNone/>
              <a:defRPr sz="2160" b="1"/>
            </a:lvl2pPr>
            <a:lvl3pPr marL="987643" indent="0">
              <a:buNone/>
              <a:defRPr sz="1944" b="1"/>
            </a:lvl3pPr>
            <a:lvl4pPr marL="1481465" indent="0">
              <a:buNone/>
              <a:defRPr sz="1728" b="1"/>
            </a:lvl4pPr>
            <a:lvl5pPr marL="1975287" indent="0">
              <a:buNone/>
              <a:defRPr sz="1728" b="1"/>
            </a:lvl5pPr>
            <a:lvl6pPr marL="2469109" indent="0">
              <a:buNone/>
              <a:defRPr sz="1728" b="1"/>
            </a:lvl6pPr>
            <a:lvl7pPr marL="2962930" indent="0">
              <a:buNone/>
              <a:defRPr sz="1728" b="1"/>
            </a:lvl7pPr>
            <a:lvl8pPr marL="3456752" indent="0">
              <a:buNone/>
              <a:defRPr sz="1728" b="1"/>
            </a:lvl8pPr>
            <a:lvl9pPr marL="3950574" indent="0">
              <a:buNone/>
              <a:defRPr sz="1728" b="1"/>
            </a:lvl9pPr>
          </a:lstStyle>
          <a:p>
            <a:pPr lvl="0"/>
            <a:r>
              <a:rPr lang="en-US"/>
              <a:t>Click to edit Master text styles</a:t>
            </a:r>
          </a:p>
        </p:txBody>
      </p:sp>
      <p:sp>
        <p:nvSpPr>
          <p:cNvPr id="6" name="Content Placeholder 5"/>
          <p:cNvSpPr>
            <a:spLocks noGrp="1"/>
          </p:cNvSpPr>
          <p:nvPr>
            <p:ph sz="quarter" idx="4"/>
          </p:nvPr>
        </p:nvSpPr>
        <p:spPr>
          <a:xfrm>
            <a:off x="6664744" y="3503024"/>
            <a:ext cx="5267326" cy="2752008"/>
          </a:xfrm>
        </p:spPr>
        <p:txBody>
          <a:bodyPr anchor="t">
            <a:normAutofit/>
          </a:bodyPr>
          <a:lstStyle>
            <a:lvl1pPr>
              <a:defRPr sz="1944"/>
            </a:lvl1pPr>
            <a:lvl2pPr>
              <a:defRPr sz="1728"/>
            </a:lvl2pPr>
            <a:lvl3pPr>
              <a:defRPr sz="1512"/>
            </a:lvl3pPr>
            <a:lvl4pPr>
              <a:defRPr sz="1296"/>
            </a:lvl4pPr>
            <a:lvl5pPr>
              <a:defRPr sz="1296"/>
            </a:lvl5pPr>
            <a:lvl6pPr>
              <a:defRPr sz="1296"/>
            </a:lvl6pPr>
            <a:lvl7pPr>
              <a:defRPr sz="1296"/>
            </a:lvl7pPr>
            <a:lvl8pPr>
              <a:defRPr sz="1296"/>
            </a:lvl8pPr>
            <a:lvl9pPr>
              <a:defRPr sz="129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6F92BE-BD85-004B-9C39-50C5B96059C9}"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72945292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6F92BE-BD85-004B-9C39-50C5B96059C9}" type="datetimeFigureOut">
              <a:rPr lang="en-US" smtClean="0"/>
              <a:t>5/4/22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297243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6F92BE-BD85-004B-9C39-50C5B96059C9}" type="datetimeFigureOut">
              <a:rPr lang="en-US" smtClean="0"/>
              <a:t>5/4/22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1150156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2814" y="1728364"/>
            <a:ext cx="3833328" cy="1481455"/>
          </a:xfrm>
        </p:spPr>
        <p:txBody>
          <a:bodyPr anchor="b">
            <a:normAutofit/>
          </a:bodyPr>
          <a:lstStyle>
            <a:lvl1pPr algn="l">
              <a:defRPr sz="2592" b="0"/>
            </a:lvl1pPr>
          </a:lstStyle>
          <a:p>
            <a:r>
              <a:rPr lang="en-US"/>
              <a:t>Click to edit Master title style</a:t>
            </a:r>
            <a:endParaRPr lang="en-US" dirty="0"/>
          </a:p>
        </p:txBody>
      </p:sp>
      <p:sp>
        <p:nvSpPr>
          <p:cNvPr id="3" name="Content Placeholder 2"/>
          <p:cNvSpPr>
            <a:spLocks noGrp="1"/>
          </p:cNvSpPr>
          <p:nvPr>
            <p:ph idx="1"/>
          </p:nvPr>
        </p:nvSpPr>
        <p:spPr>
          <a:xfrm>
            <a:off x="5512516" y="658425"/>
            <a:ext cx="6419554" cy="5596608"/>
          </a:xfrm>
        </p:spPr>
        <p:txBody>
          <a:bodyPr anchor="ctr">
            <a:normAutofit/>
          </a:bodyPr>
          <a:lstStyle>
            <a:lvl1pPr>
              <a:defRPr sz="2160"/>
            </a:lvl1pPr>
            <a:lvl2pPr>
              <a:defRPr sz="1944"/>
            </a:lvl2pPr>
            <a:lvl3pPr>
              <a:defRPr sz="1728"/>
            </a:lvl3pPr>
            <a:lvl4pPr>
              <a:defRPr sz="1512"/>
            </a:lvl4pPr>
            <a:lvl5pPr>
              <a:defRPr sz="1512"/>
            </a:lvl5pPr>
            <a:lvl6pPr>
              <a:defRPr sz="1512"/>
            </a:lvl6pPr>
            <a:lvl7pPr>
              <a:defRPr sz="1512"/>
            </a:lvl7pPr>
            <a:lvl8pPr>
              <a:defRPr sz="1512"/>
            </a:lvl8pPr>
            <a:lvl9pPr>
              <a:defRPr sz="15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32814" y="3209819"/>
            <a:ext cx="3833328" cy="1975273"/>
          </a:xfrm>
        </p:spPr>
        <p:txBody>
          <a:bodyPr>
            <a:normAutofit/>
          </a:bodyPr>
          <a:lstStyle>
            <a:lvl1pPr marL="0" indent="0">
              <a:buNone/>
              <a:defRPr sz="1728"/>
            </a:lvl1pPr>
            <a:lvl2pPr marL="493822" indent="0">
              <a:buNone/>
              <a:defRPr sz="1296"/>
            </a:lvl2pPr>
            <a:lvl3pPr marL="987643" indent="0">
              <a:buNone/>
              <a:defRPr sz="1080"/>
            </a:lvl3pPr>
            <a:lvl4pPr marL="1481465" indent="0">
              <a:buNone/>
              <a:defRPr sz="972"/>
            </a:lvl4pPr>
            <a:lvl5pPr marL="1975287" indent="0">
              <a:buNone/>
              <a:defRPr sz="972"/>
            </a:lvl5pPr>
            <a:lvl6pPr marL="2469109" indent="0">
              <a:buNone/>
              <a:defRPr sz="972"/>
            </a:lvl6pPr>
            <a:lvl7pPr marL="2962930" indent="0">
              <a:buNone/>
              <a:defRPr sz="972"/>
            </a:lvl7pPr>
            <a:lvl8pPr marL="3456752" indent="0">
              <a:buNone/>
              <a:defRPr sz="972"/>
            </a:lvl8pPr>
            <a:lvl9pPr marL="3950574" indent="0">
              <a:buNone/>
              <a:defRPr sz="972"/>
            </a:lvl9pPr>
          </a:lstStyle>
          <a:p>
            <a:pPr lvl="0"/>
            <a:r>
              <a:rPr lang="en-US"/>
              <a:t>Click to edit Master text styles</a:t>
            </a:r>
          </a:p>
        </p:txBody>
      </p:sp>
      <p:sp>
        <p:nvSpPr>
          <p:cNvPr id="5" name="Date Placeholder 4"/>
          <p:cNvSpPr>
            <a:spLocks noGrp="1"/>
          </p:cNvSpPr>
          <p:nvPr>
            <p:ph type="dt" sz="half" idx="10"/>
          </p:nvPr>
        </p:nvSpPr>
        <p:spPr/>
        <p:txBody>
          <a:bodyPr/>
          <a:lstStyle/>
          <a:p>
            <a:fld id="{B46F92BE-BD85-004B-9C39-50C5B96059C9}"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18737019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2814" y="1728364"/>
            <a:ext cx="5761138" cy="1481455"/>
          </a:xfrm>
        </p:spPr>
        <p:txBody>
          <a:bodyPr anchor="b">
            <a:normAutofit/>
          </a:bodyPr>
          <a:lstStyle>
            <a:lvl1pPr algn="l">
              <a:defRPr sz="3024"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8029013" y="-19753"/>
            <a:ext cx="3538983" cy="7456657"/>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728"/>
            </a:lvl1pPr>
            <a:lvl2pPr marL="493822" indent="0">
              <a:buNone/>
              <a:defRPr sz="1728"/>
            </a:lvl2pPr>
            <a:lvl3pPr marL="987643" indent="0">
              <a:buNone/>
              <a:defRPr sz="1728"/>
            </a:lvl3pPr>
            <a:lvl4pPr marL="1481465" indent="0">
              <a:buNone/>
              <a:defRPr sz="1728"/>
            </a:lvl4pPr>
            <a:lvl5pPr marL="1975287" indent="0">
              <a:buNone/>
              <a:defRPr sz="1728"/>
            </a:lvl5pPr>
            <a:lvl6pPr marL="2469109" indent="0">
              <a:buNone/>
              <a:defRPr sz="1728"/>
            </a:lvl6pPr>
            <a:lvl7pPr marL="2962930" indent="0">
              <a:buNone/>
              <a:defRPr sz="1728"/>
            </a:lvl7pPr>
            <a:lvl8pPr marL="3456752" indent="0">
              <a:buNone/>
              <a:defRPr sz="1728"/>
            </a:lvl8pPr>
            <a:lvl9pPr marL="3950574" indent="0">
              <a:buNone/>
              <a:defRPr sz="1728"/>
            </a:lvl9pPr>
          </a:lstStyle>
          <a:p>
            <a:r>
              <a:rPr lang="en-US"/>
              <a:t>Click icon to add picture</a:t>
            </a:r>
            <a:endParaRPr lang="en-US" dirty="0"/>
          </a:p>
        </p:txBody>
      </p:sp>
      <p:sp>
        <p:nvSpPr>
          <p:cNvPr id="4" name="Text Placeholder 3"/>
          <p:cNvSpPr>
            <a:spLocks noGrp="1"/>
          </p:cNvSpPr>
          <p:nvPr>
            <p:ph type="body" sz="half" idx="2"/>
          </p:nvPr>
        </p:nvSpPr>
        <p:spPr>
          <a:xfrm>
            <a:off x="1232814" y="3209819"/>
            <a:ext cx="5761138" cy="1975273"/>
          </a:xfrm>
        </p:spPr>
        <p:txBody>
          <a:bodyPr>
            <a:normAutofit/>
          </a:bodyPr>
          <a:lstStyle>
            <a:lvl1pPr marL="0" indent="0">
              <a:buNone/>
              <a:defRPr sz="1944"/>
            </a:lvl1pPr>
            <a:lvl2pPr marL="493822" indent="0">
              <a:buNone/>
              <a:defRPr sz="1296"/>
            </a:lvl2pPr>
            <a:lvl3pPr marL="987643" indent="0">
              <a:buNone/>
              <a:defRPr sz="1080"/>
            </a:lvl3pPr>
            <a:lvl4pPr marL="1481465" indent="0">
              <a:buNone/>
              <a:defRPr sz="972"/>
            </a:lvl4pPr>
            <a:lvl5pPr marL="1975287" indent="0">
              <a:buNone/>
              <a:defRPr sz="972"/>
            </a:lvl5pPr>
            <a:lvl6pPr marL="2469109" indent="0">
              <a:buNone/>
              <a:defRPr sz="972"/>
            </a:lvl6pPr>
            <a:lvl7pPr marL="2962930" indent="0">
              <a:buNone/>
              <a:defRPr sz="972"/>
            </a:lvl7pPr>
            <a:lvl8pPr marL="3456752" indent="0">
              <a:buNone/>
              <a:defRPr sz="972"/>
            </a:lvl8pPr>
            <a:lvl9pPr marL="3950574" indent="0">
              <a:buNone/>
              <a:defRPr sz="972"/>
            </a:lvl9pPr>
          </a:lstStyle>
          <a:p>
            <a:pPr lvl="0"/>
            <a:r>
              <a:rPr lang="en-US"/>
              <a:t>Click to edit Master text styles</a:t>
            </a:r>
          </a:p>
        </p:txBody>
      </p:sp>
      <p:sp>
        <p:nvSpPr>
          <p:cNvPr id="5" name="Date Placeholder 4"/>
          <p:cNvSpPr>
            <a:spLocks noGrp="1"/>
          </p:cNvSpPr>
          <p:nvPr>
            <p:ph type="dt" sz="half" idx="10"/>
          </p:nvPr>
        </p:nvSpPr>
        <p:spPr>
          <a:xfrm>
            <a:off x="6911649" y="6354482"/>
            <a:ext cx="987623" cy="394369"/>
          </a:xfrm>
        </p:spPr>
        <p:txBody>
          <a:bodyPr/>
          <a:lstStyle/>
          <a:p>
            <a:fld id="{B46F92BE-BD85-004B-9C39-50C5B96059C9}" type="datetimeFigureOut">
              <a:rPr lang="en-US" smtClean="0"/>
              <a:t>5/4/22</a:t>
            </a:fld>
            <a:endParaRPr lang="en-US"/>
          </a:p>
        </p:txBody>
      </p:sp>
      <p:sp>
        <p:nvSpPr>
          <p:cNvPr id="6" name="Footer Placeholder 5"/>
          <p:cNvSpPr>
            <a:spLocks noGrp="1"/>
          </p:cNvSpPr>
          <p:nvPr>
            <p:ph type="ftr" sz="quarter" idx="11"/>
          </p:nvPr>
        </p:nvSpPr>
        <p:spPr>
          <a:xfrm>
            <a:off x="1232814" y="6354482"/>
            <a:ext cx="5514231" cy="394369"/>
          </a:xfrm>
        </p:spPr>
        <p:txBody>
          <a:bodyPr/>
          <a:lstStyle/>
          <a:p>
            <a:endParaRPr lang="en-US"/>
          </a:p>
        </p:txBody>
      </p:sp>
      <p:sp>
        <p:nvSpPr>
          <p:cNvPr id="7" name="Slide Number Placeholder 6"/>
          <p:cNvSpPr>
            <a:spLocks noGrp="1"/>
          </p:cNvSpPr>
          <p:nvPr>
            <p:ph type="sldNum" sz="quarter" idx="12"/>
          </p:nvPr>
        </p:nvSpPr>
        <p:spPr>
          <a:xfrm>
            <a:off x="11602861" y="6354482"/>
            <a:ext cx="348398" cy="394369"/>
          </a:xfrm>
        </p:spPr>
        <p:txBody>
          <a:bodyPr/>
          <a:lstStyle/>
          <a:p>
            <a:fld id="{C64BBB9D-DFD9-5B41-BB73-3ED9D07B237D}" type="slidenum">
              <a:rPr lang="en-US" smtClean="0"/>
              <a:t>‹#›</a:t>
            </a:fld>
            <a:endParaRPr lang="en-US"/>
          </a:p>
        </p:txBody>
      </p:sp>
    </p:spTree>
    <p:extLst>
      <p:ext uri="{BB962C8B-B14F-4D97-AF65-F5344CB8AC3E}">
        <p14:creationId xmlns:p14="http://schemas.microsoft.com/office/powerpoint/2010/main" val="3650700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2815" y="658425"/>
            <a:ext cx="10699252" cy="20575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32815" y="2880607"/>
            <a:ext cx="10699252" cy="337442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545312" y="6354482"/>
            <a:ext cx="1728341" cy="394369"/>
          </a:xfrm>
          <a:prstGeom prst="rect">
            <a:avLst/>
          </a:prstGeom>
        </p:spPr>
        <p:txBody>
          <a:bodyPr vert="horz" lIns="91440" tIns="45720" rIns="91440" bIns="45720" rtlCol="0" anchor="ctr"/>
          <a:lstStyle>
            <a:lvl1pPr algn="r">
              <a:defRPr sz="972" b="1" i="0">
                <a:solidFill>
                  <a:schemeClr val="tx1">
                    <a:lumMod val="75000"/>
                  </a:schemeClr>
                </a:solidFill>
                <a:effectLst>
                  <a:outerShdw blurRad="50800" dist="38100" dir="2700000" algn="tl" rotWithShape="0">
                    <a:srgbClr val="000000">
                      <a:alpha val="43000"/>
                    </a:srgbClr>
                  </a:outerShdw>
                </a:effectLst>
                <a:latin typeface="+mn-lt"/>
              </a:defRPr>
            </a:lvl1pPr>
          </a:lstStyle>
          <a:p>
            <a:fld id="{B46F92BE-BD85-004B-9C39-50C5B96059C9}" type="datetimeFigureOut">
              <a:rPr lang="en-US" smtClean="0"/>
              <a:t>5/4/22</a:t>
            </a:fld>
            <a:endParaRPr lang="en-US"/>
          </a:p>
        </p:txBody>
      </p:sp>
      <p:sp>
        <p:nvSpPr>
          <p:cNvPr id="5" name="Footer Placeholder 4"/>
          <p:cNvSpPr>
            <a:spLocks noGrp="1"/>
          </p:cNvSpPr>
          <p:nvPr>
            <p:ph type="ftr" sz="quarter" idx="3"/>
          </p:nvPr>
        </p:nvSpPr>
        <p:spPr>
          <a:xfrm>
            <a:off x="1232814" y="6354482"/>
            <a:ext cx="8147894" cy="394369"/>
          </a:xfrm>
          <a:prstGeom prst="rect">
            <a:avLst/>
          </a:prstGeom>
        </p:spPr>
        <p:txBody>
          <a:bodyPr vert="horz" lIns="91440" tIns="45720" rIns="91440" bIns="45720" rtlCol="0" anchor="ctr"/>
          <a:lstStyle>
            <a:lvl1pPr algn="l">
              <a:defRPr sz="972"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1355956" y="6354482"/>
            <a:ext cx="595303" cy="394369"/>
          </a:xfrm>
          <a:prstGeom prst="rect">
            <a:avLst/>
          </a:prstGeom>
        </p:spPr>
        <p:txBody>
          <a:bodyPr vert="horz" lIns="91440" tIns="45720" rIns="91440" bIns="45720" rtlCol="0" anchor="ctr"/>
          <a:lstStyle>
            <a:lvl1pPr algn="r">
              <a:defRPr sz="972" b="1" i="0">
                <a:solidFill>
                  <a:schemeClr val="tx1">
                    <a:lumMod val="75000"/>
                  </a:schemeClr>
                </a:solidFill>
                <a:effectLst>
                  <a:outerShdw blurRad="50800" dist="38100" dir="2700000" algn="tl" rotWithShape="0">
                    <a:srgbClr val="000000">
                      <a:alpha val="43000"/>
                    </a:srgbClr>
                  </a:outerShdw>
                </a:effectLst>
                <a:latin typeface="+mn-lt"/>
              </a:defRPr>
            </a:lvl1pPr>
          </a:lstStyle>
          <a:p>
            <a:fld id="{C64BBB9D-DFD9-5B41-BB73-3ED9D07B237D}" type="slidenum">
              <a:rPr lang="en-US" smtClean="0"/>
              <a:t>‹#›</a:t>
            </a:fld>
            <a:endParaRPr lang="en-US"/>
          </a:p>
        </p:txBody>
      </p:sp>
    </p:spTree>
    <p:extLst>
      <p:ext uri="{BB962C8B-B14F-4D97-AF65-F5344CB8AC3E}">
        <p14:creationId xmlns:p14="http://schemas.microsoft.com/office/powerpoint/2010/main" val="8678832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93822" rtl="0" eaLnBrk="1" latinLnBrk="0" hangingPunct="1">
        <a:spcBef>
          <a:spcPct val="0"/>
        </a:spcBef>
        <a:buNone/>
        <a:defRPr sz="3456"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39" indent="-308639" algn="l" defTabSz="493822" rtl="0" eaLnBrk="1" latinLnBrk="0" hangingPunct="1">
        <a:spcBef>
          <a:spcPct val="20000"/>
        </a:spcBef>
        <a:spcAft>
          <a:spcPts val="648"/>
        </a:spcAft>
        <a:buClr>
          <a:schemeClr val="tx1"/>
        </a:buClr>
        <a:buSzPct val="100000"/>
        <a:buFont typeface="Arial"/>
        <a:buChar char="•"/>
        <a:defRPr sz="21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02460" indent="-308639" algn="l" defTabSz="493822" rtl="0" eaLnBrk="1" latinLnBrk="0" hangingPunct="1">
        <a:spcBef>
          <a:spcPct val="20000"/>
        </a:spcBef>
        <a:spcAft>
          <a:spcPts val="648"/>
        </a:spcAft>
        <a:buClr>
          <a:schemeClr val="tx1"/>
        </a:buClr>
        <a:buSzPct val="100000"/>
        <a:buFont typeface="Arial"/>
        <a:buChar char="•"/>
        <a:defRPr sz="1944"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96282" indent="-308639" algn="l" defTabSz="493822" rtl="0" eaLnBrk="1" latinLnBrk="0" hangingPunct="1">
        <a:spcBef>
          <a:spcPct val="20000"/>
        </a:spcBef>
        <a:spcAft>
          <a:spcPts val="648"/>
        </a:spcAft>
        <a:buClr>
          <a:schemeClr val="tx1"/>
        </a:buClr>
        <a:buSzPct val="100000"/>
        <a:buFont typeface="Arial"/>
        <a:buChar char="•"/>
        <a:defRPr sz="1728"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666648" indent="-185183" algn="l" defTabSz="493822" rtl="0" eaLnBrk="1" latinLnBrk="0" hangingPunct="1">
        <a:spcBef>
          <a:spcPct val="20000"/>
        </a:spcBef>
        <a:spcAft>
          <a:spcPts val="648"/>
        </a:spcAft>
        <a:buClr>
          <a:schemeClr val="tx1"/>
        </a:buClr>
        <a:buSzPct val="100000"/>
        <a:buFont typeface="Arial"/>
        <a:buChar char="•"/>
        <a:defRPr sz="1512"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160470" indent="-185183" algn="l" defTabSz="493822" rtl="0" eaLnBrk="1" latinLnBrk="0" hangingPunct="1">
        <a:spcBef>
          <a:spcPct val="20000"/>
        </a:spcBef>
        <a:spcAft>
          <a:spcPts val="648"/>
        </a:spcAft>
        <a:buClr>
          <a:schemeClr val="tx1"/>
        </a:buClr>
        <a:buSzPct val="100000"/>
        <a:buFont typeface="Arial"/>
        <a:buChar char="•"/>
        <a:defRPr sz="1512"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716019" indent="-246911" algn="l" defTabSz="493822" rtl="0" eaLnBrk="1" latinLnBrk="0" hangingPunct="1">
        <a:spcBef>
          <a:spcPct val="20000"/>
        </a:spcBef>
        <a:spcAft>
          <a:spcPts val="648"/>
        </a:spcAft>
        <a:buClr>
          <a:schemeClr val="tx1"/>
        </a:buClr>
        <a:buSzPct val="100000"/>
        <a:buFont typeface="Arial"/>
        <a:buChar char="•"/>
        <a:defRPr sz="1296"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209841" indent="-246911" algn="l" defTabSz="493822" rtl="0" eaLnBrk="1" latinLnBrk="0" hangingPunct="1">
        <a:spcBef>
          <a:spcPct val="20000"/>
        </a:spcBef>
        <a:spcAft>
          <a:spcPts val="648"/>
        </a:spcAft>
        <a:buClr>
          <a:schemeClr val="tx1"/>
        </a:buClr>
        <a:buSzPct val="100000"/>
        <a:buFont typeface="Arial"/>
        <a:buChar char="•"/>
        <a:defRPr sz="1296"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703663" indent="-246911" algn="l" defTabSz="493822" rtl="0" eaLnBrk="1" latinLnBrk="0" hangingPunct="1">
        <a:spcBef>
          <a:spcPct val="20000"/>
        </a:spcBef>
        <a:spcAft>
          <a:spcPts val="648"/>
        </a:spcAft>
        <a:buClr>
          <a:schemeClr val="tx1"/>
        </a:buClr>
        <a:buSzPct val="100000"/>
        <a:buFont typeface="Arial"/>
        <a:buChar char="•"/>
        <a:defRPr sz="1296"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197485" indent="-246911" algn="l" defTabSz="493822" rtl="0" eaLnBrk="1" latinLnBrk="0" hangingPunct="1">
        <a:spcBef>
          <a:spcPct val="20000"/>
        </a:spcBef>
        <a:spcAft>
          <a:spcPts val="648"/>
        </a:spcAft>
        <a:buClr>
          <a:schemeClr val="tx1"/>
        </a:buClr>
        <a:buSzPct val="100000"/>
        <a:buFont typeface="Arial"/>
        <a:buChar char="•"/>
        <a:defRPr sz="1296"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93822" rtl="0" eaLnBrk="1" latinLnBrk="0" hangingPunct="1">
        <a:defRPr sz="1944" kern="1200">
          <a:solidFill>
            <a:schemeClr val="tx1"/>
          </a:solidFill>
          <a:latin typeface="+mn-lt"/>
          <a:ea typeface="+mn-ea"/>
          <a:cs typeface="+mn-cs"/>
        </a:defRPr>
      </a:lvl1pPr>
      <a:lvl2pPr marL="493822" algn="l" defTabSz="493822" rtl="0" eaLnBrk="1" latinLnBrk="0" hangingPunct="1">
        <a:defRPr sz="1944" kern="1200">
          <a:solidFill>
            <a:schemeClr val="tx1"/>
          </a:solidFill>
          <a:latin typeface="+mn-lt"/>
          <a:ea typeface="+mn-ea"/>
          <a:cs typeface="+mn-cs"/>
        </a:defRPr>
      </a:lvl2pPr>
      <a:lvl3pPr marL="987643" algn="l" defTabSz="493822" rtl="0" eaLnBrk="1" latinLnBrk="0" hangingPunct="1">
        <a:defRPr sz="1944" kern="1200">
          <a:solidFill>
            <a:schemeClr val="tx1"/>
          </a:solidFill>
          <a:latin typeface="+mn-lt"/>
          <a:ea typeface="+mn-ea"/>
          <a:cs typeface="+mn-cs"/>
        </a:defRPr>
      </a:lvl3pPr>
      <a:lvl4pPr marL="1481465" algn="l" defTabSz="493822" rtl="0" eaLnBrk="1" latinLnBrk="0" hangingPunct="1">
        <a:defRPr sz="1944" kern="1200">
          <a:solidFill>
            <a:schemeClr val="tx1"/>
          </a:solidFill>
          <a:latin typeface="+mn-lt"/>
          <a:ea typeface="+mn-ea"/>
          <a:cs typeface="+mn-cs"/>
        </a:defRPr>
      </a:lvl4pPr>
      <a:lvl5pPr marL="1975287" algn="l" defTabSz="493822" rtl="0" eaLnBrk="1" latinLnBrk="0" hangingPunct="1">
        <a:defRPr sz="1944" kern="1200">
          <a:solidFill>
            <a:schemeClr val="tx1"/>
          </a:solidFill>
          <a:latin typeface="+mn-lt"/>
          <a:ea typeface="+mn-ea"/>
          <a:cs typeface="+mn-cs"/>
        </a:defRPr>
      </a:lvl5pPr>
      <a:lvl6pPr marL="2469109" algn="l" defTabSz="493822" rtl="0" eaLnBrk="1" latinLnBrk="0" hangingPunct="1">
        <a:defRPr sz="1944" kern="1200">
          <a:solidFill>
            <a:schemeClr val="tx1"/>
          </a:solidFill>
          <a:latin typeface="+mn-lt"/>
          <a:ea typeface="+mn-ea"/>
          <a:cs typeface="+mn-cs"/>
        </a:defRPr>
      </a:lvl6pPr>
      <a:lvl7pPr marL="2962930" algn="l" defTabSz="493822" rtl="0" eaLnBrk="1" latinLnBrk="0" hangingPunct="1">
        <a:defRPr sz="1944" kern="1200">
          <a:solidFill>
            <a:schemeClr val="tx1"/>
          </a:solidFill>
          <a:latin typeface="+mn-lt"/>
          <a:ea typeface="+mn-ea"/>
          <a:cs typeface="+mn-cs"/>
        </a:defRPr>
      </a:lvl7pPr>
      <a:lvl8pPr marL="3456752" algn="l" defTabSz="493822" rtl="0" eaLnBrk="1" latinLnBrk="0" hangingPunct="1">
        <a:defRPr sz="1944" kern="1200">
          <a:solidFill>
            <a:schemeClr val="tx1"/>
          </a:solidFill>
          <a:latin typeface="+mn-lt"/>
          <a:ea typeface="+mn-ea"/>
          <a:cs typeface="+mn-cs"/>
        </a:defRPr>
      </a:lvl8pPr>
      <a:lvl9pPr marL="3950574" algn="l" defTabSz="493822" rtl="0" eaLnBrk="1" latinLnBrk="0" hangingPunct="1">
        <a:defRPr sz="194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7.wdp"/><Relationship Id="rId4" Type="http://schemas.microsoft.com/office/2007/relationships/hdphoto" Target="../media/hdphoto10.wdp"/></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svg"/><Relationship Id="rId4" Type="http://schemas.microsoft.com/office/2007/relationships/hdphoto" Target="../media/hdphoto12.wdp"/><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3.wdp"/><Relationship Id="rId7"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5.wdp"/><Relationship Id="rId4" Type="http://schemas.microsoft.com/office/2007/relationships/hdphoto" Target="../media/hdphoto14.wdp"/></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6.wdp"/></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3.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5.wdp"/><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18.png"/><Relationship Id="rId5" Type="http://schemas.microsoft.com/office/2007/relationships/hdphoto" Target="../media/hdphoto7.wdp"/><Relationship Id="rId10" Type="http://schemas.openxmlformats.org/officeDocument/2006/relationships/image" Target="../media/image17.png"/><Relationship Id="rId4" Type="http://schemas.microsoft.com/office/2007/relationships/hdphoto" Target="../media/hdphoto6.wdp"/><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8EBA8C87-03CD-EE45-B20C-C6DB84A0E2B9}"/>
              </a:ext>
            </a:extLst>
          </p:cNvPr>
          <p:cNvPicPr>
            <a:picLocks noGrp="1" noChangeAspect="1"/>
          </p:cNvPicPr>
          <p:nvPr>
            <p:ph idx="1"/>
          </p:nvPr>
        </p:nvPicPr>
        <p:blipFill rotWithShape="1">
          <a:blip r:embed="rId2">
            <a:alphaModFix amt="45000"/>
            <a:extLst>
              <a:ext uri="{BEBA8EAE-BF5A-486C-A8C5-ECC9F3942E4B}">
                <a14:imgProps xmlns:a14="http://schemas.microsoft.com/office/drawing/2010/main">
                  <a14:imgLayer r:embed="rId3">
                    <a14:imgEffect>
                      <a14:saturation sat="0"/>
                    </a14:imgEffect>
                  </a14:imgLayer>
                </a14:imgProps>
              </a:ext>
            </a:extLst>
          </a:blip>
          <a:srcRect l="6281" r="6366"/>
          <a:stretch/>
        </p:blipFill>
        <p:spPr>
          <a:xfrm>
            <a:off x="-1" y="-1"/>
            <a:ext cx="13168313" cy="7407275"/>
          </a:xfrm>
        </p:spPr>
      </p:pic>
      <p:sp>
        <p:nvSpPr>
          <p:cNvPr id="9" name="Rectangle 8">
            <a:extLst>
              <a:ext uri="{FF2B5EF4-FFF2-40B4-BE49-F238E27FC236}">
                <a16:creationId xmlns:a16="http://schemas.microsoft.com/office/drawing/2014/main" id="{1B122E12-D0EA-DF44-BB17-2CC39914E4EE}"/>
              </a:ext>
            </a:extLst>
          </p:cNvPr>
          <p:cNvSpPr/>
          <p:nvPr/>
        </p:nvSpPr>
        <p:spPr>
          <a:xfrm>
            <a:off x="1" y="2696247"/>
            <a:ext cx="13168312" cy="2014780"/>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BA002F-E476-CD4F-89DA-0AD1BF260555}"/>
              </a:ext>
            </a:extLst>
          </p:cNvPr>
          <p:cNvSpPr txBox="1"/>
          <p:nvPr/>
        </p:nvSpPr>
        <p:spPr>
          <a:xfrm>
            <a:off x="1518834" y="2918806"/>
            <a:ext cx="10564109" cy="1569660"/>
          </a:xfrm>
          <a:prstGeom prst="rect">
            <a:avLst/>
          </a:prstGeom>
          <a:noFill/>
        </p:spPr>
        <p:txBody>
          <a:bodyPr wrap="none" rtlCol="0">
            <a:spAutoFit/>
          </a:bodyPr>
          <a:lstStyle/>
          <a:p>
            <a:pPr algn="ctr"/>
            <a:r>
              <a:rPr lang="en-US" sz="4800" b="1" dirty="0">
                <a:latin typeface="Bahnschrift" panose="020F0502020204030204" pitchFamily="34" charset="0"/>
                <a:ea typeface="Ayuthaya" pitchFamily="2" charset="-34"/>
                <a:cs typeface="Bangla MN" pitchFamily="2" charset="0"/>
              </a:rPr>
              <a:t>POWER AND UTILITIES DISTRIBUTION</a:t>
            </a:r>
          </a:p>
          <a:p>
            <a:pPr algn="ctr"/>
            <a:r>
              <a:rPr lang="en-US" sz="4800" b="1" dirty="0">
                <a:latin typeface="Bahnschrift" panose="020F0502020204030204" pitchFamily="34" charset="0"/>
                <a:ea typeface="Ayuthaya" pitchFamily="2" charset="-34"/>
                <a:cs typeface="Bangla MN" pitchFamily="2" charset="0"/>
              </a:rPr>
              <a:t>MANAGEMENT SYSTEM</a:t>
            </a:r>
          </a:p>
        </p:txBody>
      </p:sp>
      <p:sp>
        <p:nvSpPr>
          <p:cNvPr id="11" name="TextBox 10">
            <a:extLst>
              <a:ext uri="{FF2B5EF4-FFF2-40B4-BE49-F238E27FC236}">
                <a16:creationId xmlns:a16="http://schemas.microsoft.com/office/drawing/2014/main" id="{5B36AFAA-ADA7-EF47-B55E-C0BB9C0B20CE}"/>
              </a:ext>
            </a:extLst>
          </p:cNvPr>
          <p:cNvSpPr txBox="1"/>
          <p:nvPr/>
        </p:nvSpPr>
        <p:spPr>
          <a:xfrm>
            <a:off x="8431079" y="5121165"/>
            <a:ext cx="5837126" cy="2954655"/>
          </a:xfrm>
          <a:prstGeom prst="rect">
            <a:avLst/>
          </a:prstGeom>
          <a:noFill/>
        </p:spPr>
        <p:txBody>
          <a:bodyPr wrap="square" rtlCol="0">
            <a:spAutoFit/>
          </a:bodyPr>
          <a:lstStyle/>
          <a:p>
            <a:r>
              <a:rPr lang="en-US" sz="2400" b="1" dirty="0"/>
              <a:t>DAMG 6210 - Team – 9 </a:t>
            </a:r>
          </a:p>
          <a:p>
            <a:endParaRPr lang="en-US" dirty="0"/>
          </a:p>
          <a:p>
            <a:r>
              <a:rPr lang="en-US" dirty="0"/>
              <a:t>Shika Shyam  				002194543</a:t>
            </a:r>
          </a:p>
          <a:p>
            <a:r>
              <a:rPr lang="en-US" dirty="0"/>
              <a:t>Alisha Mary </a:t>
            </a:r>
            <a:r>
              <a:rPr lang="en-US" dirty="0" err="1"/>
              <a:t>Angalan</a:t>
            </a:r>
            <a:r>
              <a:rPr lang="en-US" dirty="0"/>
              <a:t>		002102014 </a:t>
            </a:r>
          </a:p>
          <a:p>
            <a:r>
              <a:rPr lang="en-US" dirty="0"/>
              <a:t>Pranjal Gupta   				001094676 </a:t>
            </a:r>
          </a:p>
          <a:p>
            <a:r>
              <a:rPr lang="en-US" dirty="0" err="1"/>
              <a:t>Prathamesh</a:t>
            </a:r>
            <a:r>
              <a:rPr lang="en-US" dirty="0"/>
              <a:t> </a:t>
            </a:r>
            <a:r>
              <a:rPr lang="en-US" dirty="0" err="1"/>
              <a:t>Sahasrabudhe</a:t>
            </a:r>
            <a:r>
              <a:rPr lang="en-US" dirty="0"/>
              <a:t>   002117703 </a:t>
            </a:r>
          </a:p>
          <a:p>
            <a:r>
              <a:rPr lang="en-US" dirty="0" err="1"/>
              <a:t>Sreeharsha</a:t>
            </a:r>
            <a:r>
              <a:rPr lang="en-US" dirty="0"/>
              <a:t> Katta 			002105642 </a:t>
            </a:r>
          </a:p>
          <a:p>
            <a:endParaRPr lang="en-US" dirty="0"/>
          </a:p>
          <a:p>
            <a:endParaRPr lang="en-US" dirty="0"/>
          </a:p>
          <a:p>
            <a:endParaRPr lang="en-US" dirty="0"/>
          </a:p>
        </p:txBody>
      </p:sp>
    </p:spTree>
    <p:extLst>
      <p:ext uri="{BB962C8B-B14F-4D97-AF65-F5344CB8AC3E}">
        <p14:creationId xmlns:p14="http://schemas.microsoft.com/office/powerpoint/2010/main" val="2507715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88BD56D-6DF5-C744-BA95-732A6490A02B}"/>
              </a:ext>
            </a:extLst>
          </p:cNvPr>
          <p:cNvGrpSpPr/>
          <p:nvPr/>
        </p:nvGrpSpPr>
        <p:grpSpPr>
          <a:xfrm>
            <a:off x="16329" y="-19339"/>
            <a:ext cx="13151984" cy="7445953"/>
            <a:chOff x="16329" y="-19339"/>
            <a:chExt cx="13151984" cy="7445953"/>
          </a:xfrm>
        </p:grpSpPr>
        <p:pic>
          <p:nvPicPr>
            <p:cNvPr id="8" name="Picture 7" descr="A picture containing sky, outdoor object, outdoor, pylon&#10;&#10;Description automatically generated">
              <a:extLst>
                <a:ext uri="{FF2B5EF4-FFF2-40B4-BE49-F238E27FC236}">
                  <a16:creationId xmlns:a16="http://schemas.microsoft.com/office/drawing/2014/main" id="{D1DF9DCE-DD54-044A-B2F0-2156669FE7FD}"/>
                </a:ext>
              </a:extLst>
            </p:cNvPr>
            <p:cNvPicPr>
              <a:picLocks noChangeAspect="1"/>
            </p:cNvPicPr>
            <p:nvPr/>
          </p:nvPicPr>
          <p:blipFill rotWithShape="1">
            <a:blip r:embed="rId2">
              <a:alphaModFix amt="73000"/>
              <a:extLst>
                <a:ext uri="{BEBA8EAE-BF5A-486C-A8C5-ECC9F3942E4B}">
                  <a14:imgProps xmlns:a14="http://schemas.microsoft.com/office/drawing/2010/main">
                    <a14:imgLayer r:embed="rId3">
                      <a14:imgEffect>
                        <a14:saturation sat="0"/>
                      </a14:imgEffect>
                    </a14:imgLayer>
                  </a14:imgProps>
                </a:ext>
              </a:extLst>
            </a:blip>
            <a:srcRect r="82518"/>
            <a:stretch/>
          </p:blipFill>
          <p:spPr>
            <a:xfrm>
              <a:off x="16329" y="0"/>
              <a:ext cx="1707704" cy="7426614"/>
            </a:xfrm>
            <a:prstGeom prst="rect">
              <a:avLst/>
            </a:prstGeom>
          </p:spPr>
        </p:pic>
        <p:pic>
          <p:nvPicPr>
            <p:cNvPr id="9" name="Picture 8" descr="A picture containing sky, outdoor object, outdoor, pylon&#10;&#10;Description automatically generated">
              <a:extLst>
                <a:ext uri="{FF2B5EF4-FFF2-40B4-BE49-F238E27FC236}">
                  <a16:creationId xmlns:a16="http://schemas.microsoft.com/office/drawing/2014/main" id="{14A83918-C2C7-4241-9794-09595EECE120}"/>
                </a:ext>
              </a:extLst>
            </p:cNvPr>
            <p:cNvPicPr>
              <a:picLocks noChangeAspect="1"/>
            </p:cNvPicPr>
            <p:nvPr/>
          </p:nvPicPr>
          <p:blipFill rotWithShape="1">
            <a:blip r:embed="rId2">
              <a:alphaModFix amt="73000"/>
              <a:extLst>
                <a:ext uri="{BEBA8EAE-BF5A-486C-A8C5-ECC9F3942E4B}">
                  <a14:imgProps xmlns:a14="http://schemas.microsoft.com/office/drawing/2010/main">
                    <a14:imgLayer r:embed="rId4">
                      <a14:imgEffect>
                        <a14:saturation sat="0"/>
                      </a14:imgEffect>
                    </a14:imgLayer>
                  </a14:imgProps>
                </a:ext>
              </a:extLst>
            </a:blip>
            <a:srcRect l="82518"/>
            <a:stretch/>
          </p:blipFill>
          <p:spPr>
            <a:xfrm>
              <a:off x="11460609" y="0"/>
              <a:ext cx="1707704" cy="7426614"/>
            </a:xfrm>
            <a:prstGeom prst="rect">
              <a:avLst/>
            </a:prstGeom>
          </p:spPr>
        </p:pic>
        <p:pic>
          <p:nvPicPr>
            <p:cNvPr id="10" name="Picture 9" descr="A picture containing sky, outdoor object, outdoor, pylon&#10;&#10;Description automatically generated">
              <a:extLst>
                <a:ext uri="{FF2B5EF4-FFF2-40B4-BE49-F238E27FC236}">
                  <a16:creationId xmlns:a16="http://schemas.microsoft.com/office/drawing/2014/main" id="{FD3240D6-C248-CA47-A883-DB10FD1C773F}"/>
                </a:ext>
              </a:extLst>
            </p:cNvPr>
            <p:cNvPicPr>
              <a:picLocks noChangeAspect="1"/>
            </p:cNvPicPr>
            <p:nvPr/>
          </p:nvPicPr>
          <p:blipFill>
            <a:blip r:embed="rId2">
              <a:alphaModFix amt="73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724033" y="-19339"/>
              <a:ext cx="9768338" cy="7426614"/>
            </a:xfrm>
            <a:prstGeom prst="rect">
              <a:avLst/>
            </a:prstGeom>
          </p:spPr>
        </p:pic>
      </p:grpSp>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898901" y="449452"/>
            <a:ext cx="10193816" cy="624786"/>
          </a:xfrm>
          <a:prstGeom prst="rect">
            <a:avLst/>
          </a:prstGeom>
          <a:noFill/>
        </p:spPr>
        <p:txBody>
          <a:bodyPr wrap="none" rtlCol="0">
            <a:spAutoFit/>
          </a:bodyPr>
          <a:lstStyle/>
          <a:p>
            <a:r>
              <a:rPr lang="en-US" sz="3460" dirty="0"/>
              <a:t>DATABASE OBJECTS – DML Triggers (continued)</a:t>
            </a:r>
          </a:p>
        </p:txBody>
      </p:sp>
      <p:pic>
        <p:nvPicPr>
          <p:cNvPr id="3" name="Picture 2" descr="Graphical user interface, application&#10;&#10;Description automatically generated">
            <a:extLst>
              <a:ext uri="{FF2B5EF4-FFF2-40B4-BE49-F238E27FC236}">
                <a16:creationId xmlns:a16="http://schemas.microsoft.com/office/drawing/2014/main" id="{D29D0E1E-DB3B-CE47-8EE4-C5A4A3932396}"/>
              </a:ext>
            </a:extLst>
          </p:cNvPr>
          <p:cNvPicPr>
            <a:picLocks noChangeAspect="1"/>
          </p:cNvPicPr>
          <p:nvPr/>
        </p:nvPicPr>
        <p:blipFill>
          <a:blip r:embed="rId6"/>
          <a:stretch>
            <a:fillRect/>
          </a:stretch>
        </p:blipFill>
        <p:spPr>
          <a:xfrm>
            <a:off x="1708527" y="5640073"/>
            <a:ext cx="9779985" cy="1615897"/>
          </a:xfrm>
          <a:prstGeom prst="rect">
            <a:avLst/>
          </a:prstGeom>
        </p:spPr>
      </p:pic>
      <p:pic>
        <p:nvPicPr>
          <p:cNvPr id="6" name="Picture 5" descr="Text&#10;&#10;Description automatically generated">
            <a:extLst>
              <a:ext uri="{FF2B5EF4-FFF2-40B4-BE49-F238E27FC236}">
                <a16:creationId xmlns:a16="http://schemas.microsoft.com/office/drawing/2014/main" id="{26372D8E-7899-CC4C-ABED-C64BC3485A3E}"/>
              </a:ext>
            </a:extLst>
          </p:cNvPr>
          <p:cNvPicPr>
            <a:picLocks noChangeAspect="1"/>
          </p:cNvPicPr>
          <p:nvPr/>
        </p:nvPicPr>
        <p:blipFill>
          <a:blip r:embed="rId7"/>
          <a:stretch>
            <a:fillRect/>
          </a:stretch>
        </p:blipFill>
        <p:spPr>
          <a:xfrm>
            <a:off x="3620036" y="1244719"/>
            <a:ext cx="5928240" cy="4258010"/>
          </a:xfrm>
          <a:prstGeom prst="rect">
            <a:avLst/>
          </a:prstGeom>
        </p:spPr>
      </p:pic>
    </p:spTree>
    <p:extLst>
      <p:ext uri="{BB962C8B-B14F-4D97-AF65-F5344CB8AC3E}">
        <p14:creationId xmlns:p14="http://schemas.microsoft.com/office/powerpoint/2010/main" val="403963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898901" y="449452"/>
            <a:ext cx="6085320" cy="624786"/>
          </a:xfrm>
          <a:prstGeom prst="rect">
            <a:avLst/>
          </a:prstGeom>
          <a:noFill/>
        </p:spPr>
        <p:txBody>
          <a:bodyPr wrap="none" rtlCol="0">
            <a:spAutoFit/>
          </a:bodyPr>
          <a:lstStyle/>
          <a:p>
            <a:r>
              <a:rPr lang="en-US" sz="3460" dirty="0"/>
              <a:t>DATABASE OBJECTS – Views</a:t>
            </a:r>
          </a:p>
        </p:txBody>
      </p:sp>
      <p:pic>
        <p:nvPicPr>
          <p:cNvPr id="3" name="Picture 2" descr="Graphical user interface, text, application, email&#10;&#10;Description automatically generated">
            <a:extLst>
              <a:ext uri="{FF2B5EF4-FFF2-40B4-BE49-F238E27FC236}">
                <a16:creationId xmlns:a16="http://schemas.microsoft.com/office/drawing/2014/main" id="{69CC528A-B6E8-314F-85BB-1D15951FD185}"/>
              </a:ext>
            </a:extLst>
          </p:cNvPr>
          <p:cNvPicPr>
            <a:picLocks noChangeAspect="1"/>
          </p:cNvPicPr>
          <p:nvPr/>
        </p:nvPicPr>
        <p:blipFill>
          <a:blip r:embed="rId2"/>
          <a:stretch>
            <a:fillRect/>
          </a:stretch>
        </p:blipFill>
        <p:spPr>
          <a:xfrm>
            <a:off x="6407698" y="4827071"/>
            <a:ext cx="6589845" cy="2420364"/>
          </a:xfrm>
          <a:prstGeom prst="rect">
            <a:avLst/>
          </a:prstGeom>
        </p:spPr>
      </p:pic>
      <p:pic>
        <p:nvPicPr>
          <p:cNvPr id="6" name="Picture 5" descr="Table&#10;&#10;Description automatically generated">
            <a:extLst>
              <a:ext uri="{FF2B5EF4-FFF2-40B4-BE49-F238E27FC236}">
                <a16:creationId xmlns:a16="http://schemas.microsoft.com/office/drawing/2014/main" id="{0493C559-84FD-8F43-B12A-0A91439CB161}"/>
              </a:ext>
            </a:extLst>
          </p:cNvPr>
          <p:cNvPicPr>
            <a:picLocks noChangeAspect="1"/>
          </p:cNvPicPr>
          <p:nvPr/>
        </p:nvPicPr>
        <p:blipFill>
          <a:blip r:embed="rId3"/>
          <a:stretch>
            <a:fillRect/>
          </a:stretch>
        </p:blipFill>
        <p:spPr>
          <a:xfrm>
            <a:off x="4462917" y="1989113"/>
            <a:ext cx="5369981" cy="2691445"/>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C3C009CE-D34D-5F43-B2F9-BF6DB589266B}"/>
              </a:ext>
            </a:extLst>
          </p:cNvPr>
          <p:cNvPicPr>
            <a:picLocks noChangeAspect="1"/>
          </p:cNvPicPr>
          <p:nvPr/>
        </p:nvPicPr>
        <p:blipFill>
          <a:blip r:embed="rId4"/>
          <a:stretch>
            <a:fillRect/>
          </a:stretch>
        </p:blipFill>
        <p:spPr>
          <a:xfrm>
            <a:off x="171300" y="1184908"/>
            <a:ext cx="4117847" cy="2684991"/>
          </a:xfrm>
          <a:prstGeom prst="rect">
            <a:avLst/>
          </a:prstGeom>
        </p:spPr>
      </p:pic>
    </p:spTree>
    <p:extLst>
      <p:ext uri="{BB962C8B-B14F-4D97-AF65-F5344CB8AC3E}">
        <p14:creationId xmlns:p14="http://schemas.microsoft.com/office/powerpoint/2010/main" val="139749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outdoor, building, city, way&#10;&#10;Description automatically generated">
            <a:extLst>
              <a:ext uri="{FF2B5EF4-FFF2-40B4-BE49-F238E27FC236}">
                <a16:creationId xmlns:a16="http://schemas.microsoft.com/office/drawing/2014/main" id="{1DF3D6E6-28A4-6C46-9084-620D62D4E201}"/>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aturation sat="0"/>
                    </a14:imgEffect>
                  </a14:imgLayer>
                </a14:imgProps>
              </a:ext>
            </a:extLst>
          </a:blip>
          <a:srcRect r="-194" b="15502"/>
          <a:stretch/>
        </p:blipFill>
        <p:spPr>
          <a:xfrm>
            <a:off x="-1" y="-1"/>
            <a:ext cx="13168313" cy="7407275"/>
          </a:xfrm>
          <a:prstGeom prst="rect">
            <a:avLst/>
          </a:prstGeom>
        </p:spPr>
      </p:pic>
      <p:sp>
        <p:nvSpPr>
          <p:cNvPr id="7" name="Rectangle 6">
            <a:extLst>
              <a:ext uri="{FF2B5EF4-FFF2-40B4-BE49-F238E27FC236}">
                <a16:creationId xmlns:a16="http://schemas.microsoft.com/office/drawing/2014/main" id="{1B68DF0B-3173-C341-8121-53EEF0222565}"/>
              </a:ext>
            </a:extLst>
          </p:cNvPr>
          <p:cNvSpPr/>
          <p:nvPr/>
        </p:nvSpPr>
        <p:spPr>
          <a:xfrm>
            <a:off x="0" y="1"/>
            <a:ext cx="13168313" cy="1224366"/>
          </a:xfrm>
          <a:prstGeom prst="rect">
            <a:avLst/>
          </a:prstGeom>
          <a:solidFill>
            <a:schemeClr val="dk1">
              <a:alpha val="59488"/>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1F76A6-637B-FC42-A51D-456EE7E151ED}"/>
              </a:ext>
            </a:extLst>
          </p:cNvPr>
          <p:cNvSpPr/>
          <p:nvPr/>
        </p:nvSpPr>
        <p:spPr>
          <a:xfrm>
            <a:off x="697424"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A18F0F-A83D-F849-A4F9-CAB796A17873}"/>
              </a:ext>
            </a:extLst>
          </p:cNvPr>
          <p:cNvSpPr txBox="1"/>
          <p:nvPr/>
        </p:nvSpPr>
        <p:spPr>
          <a:xfrm>
            <a:off x="557938" y="449452"/>
            <a:ext cx="7845417" cy="624786"/>
          </a:xfrm>
          <a:prstGeom prst="rect">
            <a:avLst/>
          </a:prstGeom>
          <a:noFill/>
        </p:spPr>
        <p:txBody>
          <a:bodyPr wrap="none" rtlCol="0">
            <a:spAutoFit/>
          </a:bodyPr>
          <a:lstStyle/>
          <a:p>
            <a:r>
              <a:rPr lang="en-US" sz="3460" dirty="0"/>
              <a:t>DERIVED INTELLIGENCE - Dashboard</a:t>
            </a:r>
          </a:p>
        </p:txBody>
      </p:sp>
      <p:pic>
        <p:nvPicPr>
          <p:cNvPr id="11" name="Picture 10" descr="A screenshot of a computer&#10;&#10;Description automatically generated with medium confidence">
            <a:extLst>
              <a:ext uri="{FF2B5EF4-FFF2-40B4-BE49-F238E27FC236}">
                <a16:creationId xmlns:a16="http://schemas.microsoft.com/office/drawing/2014/main" id="{85996950-D7B2-E84C-A9DC-BB1B60D3855C}"/>
              </a:ext>
            </a:extLst>
          </p:cNvPr>
          <p:cNvPicPr>
            <a:picLocks noChangeAspect="1"/>
          </p:cNvPicPr>
          <p:nvPr/>
        </p:nvPicPr>
        <p:blipFill rotWithShape="1">
          <a:blip r:embed="rId4"/>
          <a:srcRect t="1933"/>
          <a:stretch/>
        </p:blipFill>
        <p:spPr>
          <a:xfrm>
            <a:off x="1942736" y="1244719"/>
            <a:ext cx="9282837" cy="6043424"/>
          </a:xfrm>
          <a:prstGeom prst="rect">
            <a:avLst/>
          </a:prstGeom>
        </p:spPr>
      </p:pic>
    </p:spTree>
    <p:extLst>
      <p:ext uri="{BB962C8B-B14F-4D97-AF65-F5344CB8AC3E}">
        <p14:creationId xmlns:p14="http://schemas.microsoft.com/office/powerpoint/2010/main" val="3705044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914398" y="464950"/>
            <a:ext cx="6261651" cy="624786"/>
          </a:xfrm>
          <a:prstGeom prst="rect">
            <a:avLst/>
          </a:prstGeom>
          <a:noFill/>
        </p:spPr>
        <p:txBody>
          <a:bodyPr wrap="none" rtlCol="0">
            <a:spAutoFit/>
          </a:bodyPr>
          <a:lstStyle/>
          <a:p>
            <a:r>
              <a:rPr lang="en-US" sz="3460" dirty="0"/>
              <a:t>GRAPHICAL USER INTERFACE</a:t>
            </a:r>
          </a:p>
        </p:txBody>
      </p:sp>
      <p:pic>
        <p:nvPicPr>
          <p:cNvPr id="8" name="Picture 7">
            <a:extLst>
              <a:ext uri="{FF2B5EF4-FFF2-40B4-BE49-F238E27FC236}">
                <a16:creationId xmlns:a16="http://schemas.microsoft.com/office/drawing/2014/main" id="{B7481DC5-BE2F-5E4C-A019-6BE2B529E6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652" b="130"/>
          <a:stretch/>
        </p:blipFill>
        <p:spPr>
          <a:xfrm>
            <a:off x="8751297" y="1926888"/>
            <a:ext cx="4386020" cy="2947129"/>
          </a:xfrm>
          <a:prstGeom prst="rect">
            <a:avLst/>
          </a:prstGeom>
        </p:spPr>
      </p:pic>
      <p:sp>
        <p:nvSpPr>
          <p:cNvPr id="33" name="Rectangle 32">
            <a:extLst>
              <a:ext uri="{FF2B5EF4-FFF2-40B4-BE49-F238E27FC236}">
                <a16:creationId xmlns:a16="http://schemas.microsoft.com/office/drawing/2014/main" id="{F10C09EB-FF85-9C4F-9AFA-B338DC1361C0}"/>
              </a:ext>
            </a:extLst>
          </p:cNvPr>
          <p:cNvSpPr/>
          <p:nvPr/>
        </p:nvSpPr>
        <p:spPr>
          <a:xfrm>
            <a:off x="8772039" y="4257242"/>
            <a:ext cx="4386020" cy="638796"/>
          </a:xfrm>
          <a:prstGeom prst="rect">
            <a:avLst/>
          </a:prstGeom>
          <a:solidFill>
            <a:schemeClr val="dk1">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E4CE70-ABC5-0A47-8505-B9A3CBF5142E}"/>
              </a:ext>
            </a:extLst>
          </p:cNvPr>
          <p:cNvPicPr>
            <a:picLocks noChangeAspect="1"/>
          </p:cNvPicPr>
          <p:nvPr/>
        </p:nvPicPr>
        <p:blipFill rotWithShape="1">
          <a:blip r:embed="rId5"/>
          <a:srcRect t="342" b="342"/>
          <a:stretch/>
        </p:blipFill>
        <p:spPr>
          <a:xfrm>
            <a:off x="4380775" y="1926893"/>
            <a:ext cx="4386020" cy="2962623"/>
          </a:xfrm>
          <a:prstGeom prst="rect">
            <a:avLst/>
          </a:prstGeom>
        </p:spPr>
      </p:pic>
      <p:sp>
        <p:nvSpPr>
          <p:cNvPr id="32" name="Rectangle 31">
            <a:extLst>
              <a:ext uri="{FF2B5EF4-FFF2-40B4-BE49-F238E27FC236}">
                <a16:creationId xmlns:a16="http://schemas.microsoft.com/office/drawing/2014/main" id="{13207813-0820-5140-AC8B-430742907977}"/>
              </a:ext>
            </a:extLst>
          </p:cNvPr>
          <p:cNvSpPr/>
          <p:nvPr/>
        </p:nvSpPr>
        <p:spPr>
          <a:xfrm>
            <a:off x="4386019" y="4257242"/>
            <a:ext cx="4386020" cy="638796"/>
          </a:xfrm>
          <a:prstGeom prst="rect">
            <a:avLst/>
          </a:prstGeom>
          <a:solidFill>
            <a:schemeClr val="dk1">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BBD990E-6A74-A84A-854E-D5B657369CFA}"/>
              </a:ext>
            </a:extLst>
          </p:cNvPr>
          <p:cNvPicPr>
            <a:picLocks noChangeAspect="1"/>
          </p:cNvPicPr>
          <p:nvPr/>
        </p:nvPicPr>
        <p:blipFill rotWithShape="1">
          <a:blip r:embed="rId6"/>
          <a:srcRect t="61" b="61"/>
          <a:stretch/>
        </p:blipFill>
        <p:spPr>
          <a:xfrm>
            <a:off x="-1" y="1926893"/>
            <a:ext cx="4386020" cy="2962623"/>
          </a:xfrm>
          <a:prstGeom prst="rect">
            <a:avLst/>
          </a:prstGeom>
        </p:spPr>
      </p:pic>
      <p:sp>
        <p:nvSpPr>
          <p:cNvPr id="28" name="Rectangle 27">
            <a:extLst>
              <a:ext uri="{FF2B5EF4-FFF2-40B4-BE49-F238E27FC236}">
                <a16:creationId xmlns:a16="http://schemas.microsoft.com/office/drawing/2014/main" id="{A93A836E-362E-954A-9447-93FBC19D63A3}"/>
              </a:ext>
            </a:extLst>
          </p:cNvPr>
          <p:cNvSpPr/>
          <p:nvPr/>
        </p:nvSpPr>
        <p:spPr>
          <a:xfrm>
            <a:off x="-1" y="4250724"/>
            <a:ext cx="4386020" cy="638796"/>
          </a:xfrm>
          <a:prstGeom prst="rect">
            <a:avLst/>
          </a:prstGeom>
          <a:solidFill>
            <a:schemeClr val="dk1">
              <a:alpha val="76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684D6AE-38E3-BB40-ABF6-A2061E1D77CF}"/>
              </a:ext>
            </a:extLst>
          </p:cNvPr>
          <p:cNvSpPr txBox="1"/>
          <p:nvPr/>
        </p:nvSpPr>
        <p:spPr>
          <a:xfrm>
            <a:off x="1038386" y="4436842"/>
            <a:ext cx="2098651" cy="400110"/>
          </a:xfrm>
          <a:prstGeom prst="rect">
            <a:avLst/>
          </a:prstGeom>
          <a:noFill/>
        </p:spPr>
        <p:txBody>
          <a:bodyPr wrap="none" rtlCol="0">
            <a:spAutoFit/>
          </a:bodyPr>
          <a:lstStyle/>
          <a:p>
            <a:r>
              <a:rPr lang="en-US" sz="2000" dirty="0"/>
              <a:t>MANAGE DATA</a:t>
            </a:r>
          </a:p>
        </p:txBody>
      </p:sp>
      <p:sp>
        <p:nvSpPr>
          <p:cNvPr id="12" name="TextBox 11">
            <a:extLst>
              <a:ext uri="{FF2B5EF4-FFF2-40B4-BE49-F238E27FC236}">
                <a16:creationId xmlns:a16="http://schemas.microsoft.com/office/drawing/2014/main" id="{E2112D4E-6603-5E49-9C73-EA269E4A1D80}"/>
              </a:ext>
            </a:extLst>
          </p:cNvPr>
          <p:cNvSpPr txBox="1"/>
          <p:nvPr/>
        </p:nvSpPr>
        <p:spPr>
          <a:xfrm>
            <a:off x="5534757" y="4376585"/>
            <a:ext cx="2372765" cy="400110"/>
          </a:xfrm>
          <a:prstGeom prst="rect">
            <a:avLst/>
          </a:prstGeom>
          <a:noFill/>
        </p:spPr>
        <p:txBody>
          <a:bodyPr wrap="none" rtlCol="0">
            <a:spAutoFit/>
          </a:bodyPr>
          <a:lstStyle/>
          <a:p>
            <a:r>
              <a:rPr lang="en-US" sz="2000" dirty="0"/>
              <a:t>QUERY DATABASE</a:t>
            </a:r>
          </a:p>
        </p:txBody>
      </p:sp>
      <p:sp>
        <p:nvSpPr>
          <p:cNvPr id="13" name="TextBox 12">
            <a:extLst>
              <a:ext uri="{FF2B5EF4-FFF2-40B4-BE49-F238E27FC236}">
                <a16:creationId xmlns:a16="http://schemas.microsoft.com/office/drawing/2014/main" id="{6AF9A86E-4404-7B4D-B9AF-2841EDEFC1FF}"/>
              </a:ext>
            </a:extLst>
          </p:cNvPr>
          <p:cNvSpPr txBox="1"/>
          <p:nvPr/>
        </p:nvSpPr>
        <p:spPr>
          <a:xfrm>
            <a:off x="9922188" y="4370067"/>
            <a:ext cx="2465740" cy="400110"/>
          </a:xfrm>
          <a:prstGeom prst="rect">
            <a:avLst/>
          </a:prstGeom>
          <a:noFill/>
        </p:spPr>
        <p:txBody>
          <a:bodyPr wrap="none" rtlCol="0">
            <a:spAutoFit/>
          </a:bodyPr>
          <a:lstStyle/>
          <a:p>
            <a:r>
              <a:rPr lang="en-US" sz="2000" dirty="0"/>
              <a:t>VIEW DASHBOARD</a:t>
            </a:r>
          </a:p>
        </p:txBody>
      </p:sp>
      <p:pic>
        <p:nvPicPr>
          <p:cNvPr id="22" name="Graphic 21" descr="Gears outline">
            <a:extLst>
              <a:ext uri="{FF2B5EF4-FFF2-40B4-BE49-F238E27FC236}">
                <a16:creationId xmlns:a16="http://schemas.microsoft.com/office/drawing/2014/main" id="{BB8CD86D-1BB7-E845-A2FC-02BBD60CA0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073" y="4226501"/>
            <a:ext cx="661302" cy="661302"/>
          </a:xfrm>
          <a:prstGeom prst="rect">
            <a:avLst/>
          </a:prstGeom>
        </p:spPr>
      </p:pic>
      <p:pic>
        <p:nvPicPr>
          <p:cNvPr id="24" name="Graphic 23" descr="Badge Question Mark outline">
            <a:extLst>
              <a:ext uri="{FF2B5EF4-FFF2-40B4-BE49-F238E27FC236}">
                <a16:creationId xmlns:a16="http://schemas.microsoft.com/office/drawing/2014/main" id="{67B2750B-C3ED-A74F-943F-F23B363669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73455" y="4239471"/>
            <a:ext cx="661302" cy="661302"/>
          </a:xfrm>
          <a:prstGeom prst="rect">
            <a:avLst/>
          </a:prstGeom>
        </p:spPr>
      </p:pic>
      <p:pic>
        <p:nvPicPr>
          <p:cNvPr id="26" name="Graphic 25" descr="Presentation with pie chart outline">
            <a:extLst>
              <a:ext uri="{FF2B5EF4-FFF2-40B4-BE49-F238E27FC236}">
                <a16:creationId xmlns:a16="http://schemas.microsoft.com/office/drawing/2014/main" id="{7F70B0EF-7D37-AB4E-9A32-73E482C3BE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9729" y="4224364"/>
            <a:ext cx="704552" cy="704552"/>
          </a:xfrm>
          <a:prstGeom prst="rect">
            <a:avLst/>
          </a:prstGeom>
        </p:spPr>
      </p:pic>
      <p:sp>
        <p:nvSpPr>
          <p:cNvPr id="27" name="TextBox 26">
            <a:extLst>
              <a:ext uri="{FF2B5EF4-FFF2-40B4-BE49-F238E27FC236}">
                <a16:creationId xmlns:a16="http://schemas.microsoft.com/office/drawing/2014/main" id="{B9B3BDF8-7030-2E40-9568-B53D71D31084}"/>
              </a:ext>
            </a:extLst>
          </p:cNvPr>
          <p:cNvSpPr txBox="1"/>
          <p:nvPr/>
        </p:nvSpPr>
        <p:spPr>
          <a:xfrm>
            <a:off x="743920" y="5234159"/>
            <a:ext cx="2665707" cy="830997"/>
          </a:xfrm>
          <a:prstGeom prst="rect">
            <a:avLst/>
          </a:prstGeom>
          <a:noFill/>
        </p:spPr>
        <p:txBody>
          <a:bodyPr wrap="square" rtlCol="0">
            <a:spAutoFit/>
          </a:bodyPr>
          <a:lstStyle/>
          <a:p>
            <a:pPr algn="ctr"/>
            <a:r>
              <a:rPr lang="en-US" sz="1600" dirty="0"/>
              <a:t>Enables CRUD operations on the tables in the database system</a:t>
            </a:r>
          </a:p>
        </p:txBody>
      </p:sp>
      <p:sp>
        <p:nvSpPr>
          <p:cNvPr id="29" name="TextBox 28">
            <a:extLst>
              <a:ext uri="{FF2B5EF4-FFF2-40B4-BE49-F238E27FC236}">
                <a16:creationId xmlns:a16="http://schemas.microsoft.com/office/drawing/2014/main" id="{6784D4FF-0DF1-6542-8E0F-493C6C3B0691}"/>
              </a:ext>
            </a:extLst>
          </p:cNvPr>
          <p:cNvSpPr txBox="1"/>
          <p:nvPr/>
        </p:nvSpPr>
        <p:spPr>
          <a:xfrm>
            <a:off x="5204106" y="5234159"/>
            <a:ext cx="2665707" cy="1323439"/>
          </a:xfrm>
          <a:prstGeom prst="rect">
            <a:avLst/>
          </a:prstGeom>
          <a:noFill/>
        </p:spPr>
        <p:txBody>
          <a:bodyPr wrap="square" rtlCol="0">
            <a:spAutoFit/>
          </a:bodyPr>
          <a:lstStyle/>
          <a:p>
            <a:pPr algn="ctr"/>
            <a:r>
              <a:rPr lang="en-US" sz="1600" dirty="0"/>
              <a:t>Provides the user with an option to write and execute queries directly on the GUI instead of on the database IDE</a:t>
            </a:r>
          </a:p>
        </p:txBody>
      </p:sp>
      <p:sp>
        <p:nvSpPr>
          <p:cNvPr id="30" name="TextBox 29">
            <a:extLst>
              <a:ext uri="{FF2B5EF4-FFF2-40B4-BE49-F238E27FC236}">
                <a16:creationId xmlns:a16="http://schemas.microsoft.com/office/drawing/2014/main" id="{9E71E000-B8BC-144D-A11A-8D5115CB33B2}"/>
              </a:ext>
            </a:extLst>
          </p:cNvPr>
          <p:cNvSpPr txBox="1"/>
          <p:nvPr/>
        </p:nvSpPr>
        <p:spPr>
          <a:xfrm>
            <a:off x="9642449" y="5234159"/>
            <a:ext cx="2665707" cy="830997"/>
          </a:xfrm>
          <a:prstGeom prst="rect">
            <a:avLst/>
          </a:prstGeom>
          <a:noFill/>
        </p:spPr>
        <p:txBody>
          <a:bodyPr wrap="square" rtlCol="0">
            <a:spAutoFit/>
          </a:bodyPr>
          <a:lstStyle/>
          <a:p>
            <a:pPr algn="ctr"/>
            <a:r>
              <a:rPr lang="en-US" sz="1600" dirty="0" err="1"/>
              <a:t>PowerBI</a:t>
            </a:r>
            <a:r>
              <a:rPr lang="en-US" sz="1600" dirty="0"/>
              <a:t> Dashboard is linked in the website for easy viewing</a:t>
            </a:r>
          </a:p>
        </p:txBody>
      </p:sp>
      <p:sp>
        <p:nvSpPr>
          <p:cNvPr id="34" name="TextBox 33">
            <a:extLst>
              <a:ext uri="{FF2B5EF4-FFF2-40B4-BE49-F238E27FC236}">
                <a16:creationId xmlns:a16="http://schemas.microsoft.com/office/drawing/2014/main" id="{9AB04C75-1582-7244-94F7-C692F5F610BD}"/>
              </a:ext>
            </a:extLst>
          </p:cNvPr>
          <p:cNvSpPr txBox="1"/>
          <p:nvPr/>
        </p:nvSpPr>
        <p:spPr>
          <a:xfrm>
            <a:off x="445168" y="561874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155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0" grpId="0"/>
      <p:bldP spid="12" grpId="0"/>
      <p:bldP spid="13" grpId="0"/>
      <p:bldP spid="27"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078498-6F0F-3641-8BC6-2BCB7E34E43F}"/>
              </a:ext>
            </a:extLst>
          </p:cNvPr>
          <p:cNvGrpSpPr/>
          <p:nvPr/>
        </p:nvGrpSpPr>
        <p:grpSpPr>
          <a:xfrm>
            <a:off x="16329" y="-19339"/>
            <a:ext cx="13151984" cy="7445953"/>
            <a:chOff x="16329" y="-19339"/>
            <a:chExt cx="13151984" cy="7445953"/>
          </a:xfrm>
        </p:grpSpPr>
        <p:pic>
          <p:nvPicPr>
            <p:cNvPr id="11" name="Picture 10" descr="A picture containing sky, outdoor object, outdoor, pylon&#10;&#10;Description automatically generated">
              <a:extLst>
                <a:ext uri="{FF2B5EF4-FFF2-40B4-BE49-F238E27FC236}">
                  <a16:creationId xmlns:a16="http://schemas.microsoft.com/office/drawing/2014/main" id="{340779C8-DC75-5B4A-8984-A133DE386941}"/>
                </a:ext>
              </a:extLst>
            </p:cNvPr>
            <p:cNvPicPr>
              <a:picLocks noChangeAspect="1"/>
            </p:cNvPicPr>
            <p:nvPr/>
          </p:nvPicPr>
          <p:blipFill rotWithShape="1">
            <a:blip r:embed="rId2">
              <a:alphaModFix amt="73000"/>
              <a:extLst>
                <a:ext uri="{BEBA8EAE-BF5A-486C-A8C5-ECC9F3942E4B}">
                  <a14:imgProps xmlns:a14="http://schemas.microsoft.com/office/drawing/2010/main">
                    <a14:imgLayer r:embed="rId3">
                      <a14:imgEffect>
                        <a14:saturation sat="0"/>
                      </a14:imgEffect>
                    </a14:imgLayer>
                  </a14:imgProps>
                </a:ext>
              </a:extLst>
            </a:blip>
            <a:srcRect r="82518"/>
            <a:stretch/>
          </p:blipFill>
          <p:spPr>
            <a:xfrm>
              <a:off x="16329" y="0"/>
              <a:ext cx="1707704" cy="7426614"/>
            </a:xfrm>
            <a:prstGeom prst="rect">
              <a:avLst/>
            </a:prstGeom>
          </p:spPr>
        </p:pic>
        <p:pic>
          <p:nvPicPr>
            <p:cNvPr id="12" name="Picture 11" descr="A picture containing sky, outdoor object, outdoor, pylon&#10;&#10;Description automatically generated">
              <a:extLst>
                <a:ext uri="{FF2B5EF4-FFF2-40B4-BE49-F238E27FC236}">
                  <a16:creationId xmlns:a16="http://schemas.microsoft.com/office/drawing/2014/main" id="{3BB661C4-DF7F-7C48-AC2F-00AD8FF4294E}"/>
                </a:ext>
              </a:extLst>
            </p:cNvPr>
            <p:cNvPicPr>
              <a:picLocks noChangeAspect="1"/>
            </p:cNvPicPr>
            <p:nvPr/>
          </p:nvPicPr>
          <p:blipFill rotWithShape="1">
            <a:blip r:embed="rId2">
              <a:alphaModFix amt="73000"/>
              <a:extLst>
                <a:ext uri="{BEBA8EAE-BF5A-486C-A8C5-ECC9F3942E4B}">
                  <a14:imgProps xmlns:a14="http://schemas.microsoft.com/office/drawing/2010/main">
                    <a14:imgLayer r:embed="rId4">
                      <a14:imgEffect>
                        <a14:saturation sat="0"/>
                      </a14:imgEffect>
                    </a14:imgLayer>
                  </a14:imgProps>
                </a:ext>
              </a:extLst>
            </a:blip>
            <a:srcRect l="82518"/>
            <a:stretch/>
          </p:blipFill>
          <p:spPr>
            <a:xfrm>
              <a:off x="11460609" y="0"/>
              <a:ext cx="1707704" cy="7426614"/>
            </a:xfrm>
            <a:prstGeom prst="rect">
              <a:avLst/>
            </a:prstGeom>
          </p:spPr>
        </p:pic>
        <p:pic>
          <p:nvPicPr>
            <p:cNvPr id="13" name="Picture 12" descr="A picture containing sky, outdoor object, outdoor, pylon&#10;&#10;Description automatically generated">
              <a:extLst>
                <a:ext uri="{FF2B5EF4-FFF2-40B4-BE49-F238E27FC236}">
                  <a16:creationId xmlns:a16="http://schemas.microsoft.com/office/drawing/2014/main" id="{9C1F0B19-6C27-3845-BB43-D4EAFA6EC31C}"/>
                </a:ext>
              </a:extLst>
            </p:cNvPr>
            <p:cNvPicPr>
              <a:picLocks noChangeAspect="1"/>
            </p:cNvPicPr>
            <p:nvPr/>
          </p:nvPicPr>
          <p:blipFill>
            <a:blip r:embed="rId2">
              <a:alphaModFix amt="73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724033" y="-19339"/>
              <a:ext cx="9768338" cy="7426614"/>
            </a:xfrm>
            <a:prstGeom prst="rect">
              <a:avLst/>
            </a:prstGeom>
          </p:spPr>
        </p:pic>
      </p:grpSp>
      <p:pic>
        <p:nvPicPr>
          <p:cNvPr id="5" name="Picture 4" descr="A screenshot of a computer&#10;&#10;Description automatically generated with medium confidence">
            <a:extLst>
              <a:ext uri="{FF2B5EF4-FFF2-40B4-BE49-F238E27FC236}">
                <a16:creationId xmlns:a16="http://schemas.microsoft.com/office/drawing/2014/main" id="{8976B5C6-BDED-594B-BACE-E89DF5B3CCEE}"/>
              </a:ext>
            </a:extLst>
          </p:cNvPr>
          <p:cNvPicPr>
            <a:picLocks noChangeAspect="1"/>
          </p:cNvPicPr>
          <p:nvPr/>
        </p:nvPicPr>
        <p:blipFill>
          <a:blip r:embed="rId6"/>
          <a:stretch>
            <a:fillRect/>
          </a:stretch>
        </p:blipFill>
        <p:spPr>
          <a:xfrm>
            <a:off x="293914" y="816872"/>
            <a:ext cx="5971785" cy="2886766"/>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4B4FBDA6-756B-DC4F-B994-2C282E684C85}"/>
              </a:ext>
            </a:extLst>
          </p:cNvPr>
          <p:cNvPicPr>
            <a:picLocks noChangeAspect="1"/>
          </p:cNvPicPr>
          <p:nvPr/>
        </p:nvPicPr>
        <p:blipFill>
          <a:blip r:embed="rId7"/>
          <a:stretch>
            <a:fillRect/>
          </a:stretch>
        </p:blipFill>
        <p:spPr>
          <a:xfrm>
            <a:off x="3905572" y="3968064"/>
            <a:ext cx="5971786" cy="2886927"/>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0B928FA7-D5E9-E041-97BF-D7C016289E9B}"/>
              </a:ext>
            </a:extLst>
          </p:cNvPr>
          <p:cNvPicPr>
            <a:picLocks noChangeAspect="1"/>
          </p:cNvPicPr>
          <p:nvPr/>
        </p:nvPicPr>
        <p:blipFill>
          <a:blip r:embed="rId8"/>
          <a:stretch>
            <a:fillRect/>
          </a:stretch>
        </p:blipFill>
        <p:spPr>
          <a:xfrm>
            <a:off x="6891465" y="552284"/>
            <a:ext cx="5971785" cy="2918360"/>
          </a:xfrm>
          <a:prstGeom prst="rect">
            <a:avLst/>
          </a:prstGeom>
        </p:spPr>
      </p:pic>
    </p:spTree>
    <p:extLst>
      <p:ext uri="{BB962C8B-B14F-4D97-AF65-F5344CB8AC3E}">
        <p14:creationId xmlns:p14="http://schemas.microsoft.com/office/powerpoint/2010/main" val="3523415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ity street at night&#10;&#10;Description automatically generated with low confidence">
            <a:extLst>
              <a:ext uri="{FF2B5EF4-FFF2-40B4-BE49-F238E27FC236}">
                <a16:creationId xmlns:a16="http://schemas.microsoft.com/office/drawing/2014/main" id="{C25376B5-3552-2641-AF6E-EA7FD7DB5A4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49"/>
            <a:ext cx="13168401" cy="7407226"/>
          </a:xfrm>
          <a:prstGeom prst="rect">
            <a:avLst/>
          </a:prstGeom>
        </p:spPr>
      </p:pic>
      <p:sp>
        <p:nvSpPr>
          <p:cNvPr id="4" name="Rectangle 3">
            <a:extLst>
              <a:ext uri="{FF2B5EF4-FFF2-40B4-BE49-F238E27FC236}">
                <a16:creationId xmlns:a16="http://schemas.microsoft.com/office/drawing/2014/main" id="{ED783C09-228A-C643-A5FD-D71C04BF8482}"/>
              </a:ext>
            </a:extLst>
          </p:cNvPr>
          <p:cNvSpPr/>
          <p:nvPr/>
        </p:nvSpPr>
        <p:spPr>
          <a:xfrm>
            <a:off x="2355742" y="0"/>
            <a:ext cx="5067946" cy="7407275"/>
          </a:xfrm>
          <a:prstGeom prst="rect">
            <a:avLst/>
          </a:prstGeom>
          <a:solidFill>
            <a:schemeClr val="dk1">
              <a:alpha val="8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0041713-2404-034B-9052-5923D5BB53A6}"/>
              </a:ext>
            </a:extLst>
          </p:cNvPr>
          <p:cNvSpPr txBox="1"/>
          <p:nvPr/>
        </p:nvSpPr>
        <p:spPr>
          <a:xfrm>
            <a:off x="2715673" y="3703637"/>
            <a:ext cx="2472152" cy="584775"/>
          </a:xfrm>
          <a:prstGeom prst="rect">
            <a:avLst/>
          </a:prstGeom>
          <a:noFill/>
        </p:spPr>
        <p:txBody>
          <a:bodyPr wrap="none" rtlCol="0">
            <a:spAutoFit/>
          </a:bodyPr>
          <a:lstStyle/>
          <a:p>
            <a:r>
              <a:rPr lang="en-US" sz="3200" dirty="0"/>
              <a:t>THANK YOU</a:t>
            </a:r>
          </a:p>
        </p:txBody>
      </p:sp>
      <p:sp>
        <p:nvSpPr>
          <p:cNvPr id="8" name="Rectangle 7">
            <a:extLst>
              <a:ext uri="{FF2B5EF4-FFF2-40B4-BE49-F238E27FC236}">
                <a16:creationId xmlns:a16="http://schemas.microsoft.com/office/drawing/2014/main" id="{C3E507FB-C856-894E-A3BD-77B0BA4EF661}"/>
              </a:ext>
            </a:extLst>
          </p:cNvPr>
          <p:cNvSpPr/>
          <p:nvPr/>
        </p:nvSpPr>
        <p:spPr>
          <a:xfrm>
            <a:off x="2824158" y="3240596"/>
            <a:ext cx="1127909" cy="1394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486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sky, outdoor, light, traffic&#10;&#10;Description automatically generated">
            <a:extLst>
              <a:ext uri="{FF2B5EF4-FFF2-40B4-BE49-F238E27FC236}">
                <a16:creationId xmlns:a16="http://schemas.microsoft.com/office/drawing/2014/main" id="{524BCBC3-2A1D-8D4E-B0A6-F0FBCACCEB9E}"/>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4931608" cy="7407275"/>
          </a:xfrm>
          <a:prstGeom prst="rect">
            <a:avLst/>
          </a:prstGeom>
        </p:spPr>
      </p:pic>
      <p:sp>
        <p:nvSpPr>
          <p:cNvPr id="7" name="TextBox 6">
            <a:extLst>
              <a:ext uri="{FF2B5EF4-FFF2-40B4-BE49-F238E27FC236}">
                <a16:creationId xmlns:a16="http://schemas.microsoft.com/office/drawing/2014/main" id="{60C31AC4-3D6A-AE4D-91F5-014D22F755FF}"/>
              </a:ext>
            </a:extLst>
          </p:cNvPr>
          <p:cNvSpPr txBox="1"/>
          <p:nvPr/>
        </p:nvSpPr>
        <p:spPr>
          <a:xfrm>
            <a:off x="6224636" y="1163555"/>
            <a:ext cx="960519" cy="923330"/>
          </a:xfrm>
          <a:prstGeom prst="rect">
            <a:avLst/>
          </a:prstGeom>
          <a:noFill/>
        </p:spPr>
        <p:txBody>
          <a:bodyPr wrap="none" rtlCol="0">
            <a:spAutoFit/>
          </a:bodyPr>
          <a:lstStyle/>
          <a:p>
            <a:r>
              <a:rPr lang="en-US" sz="5400" b="1" dirty="0">
                <a:latin typeface="+mj-lt"/>
                <a:ea typeface="Ayuthaya" pitchFamily="2" charset="-34"/>
                <a:cs typeface="Ayuthaya" pitchFamily="2" charset="-34"/>
              </a:rPr>
              <a:t>01</a:t>
            </a:r>
          </a:p>
        </p:txBody>
      </p:sp>
      <p:sp>
        <p:nvSpPr>
          <p:cNvPr id="11" name="TextBox 10">
            <a:extLst>
              <a:ext uri="{FF2B5EF4-FFF2-40B4-BE49-F238E27FC236}">
                <a16:creationId xmlns:a16="http://schemas.microsoft.com/office/drawing/2014/main" id="{F2AED7A7-414A-6641-B726-3D12549C167B}"/>
              </a:ext>
            </a:extLst>
          </p:cNvPr>
          <p:cNvSpPr txBox="1"/>
          <p:nvPr/>
        </p:nvSpPr>
        <p:spPr>
          <a:xfrm>
            <a:off x="6189744" y="2175410"/>
            <a:ext cx="960519" cy="923330"/>
          </a:xfrm>
          <a:prstGeom prst="rect">
            <a:avLst/>
          </a:prstGeom>
          <a:noFill/>
        </p:spPr>
        <p:txBody>
          <a:bodyPr wrap="none" rtlCol="0">
            <a:spAutoFit/>
          </a:bodyPr>
          <a:lstStyle/>
          <a:p>
            <a:r>
              <a:rPr lang="en-US" sz="5400" b="1" dirty="0">
                <a:solidFill>
                  <a:schemeClr val="tx1">
                    <a:lumMod val="95000"/>
                  </a:schemeClr>
                </a:solidFill>
                <a:latin typeface="+mj-lt"/>
                <a:ea typeface="Ayuthaya" pitchFamily="2" charset="-34"/>
                <a:cs typeface="Ayuthaya" pitchFamily="2" charset="-34"/>
              </a:rPr>
              <a:t>02</a:t>
            </a:r>
          </a:p>
        </p:txBody>
      </p:sp>
      <p:sp>
        <p:nvSpPr>
          <p:cNvPr id="13" name="TextBox 12">
            <a:extLst>
              <a:ext uri="{FF2B5EF4-FFF2-40B4-BE49-F238E27FC236}">
                <a16:creationId xmlns:a16="http://schemas.microsoft.com/office/drawing/2014/main" id="{29FE545B-25CC-9F40-9CAB-FE181F18F2D9}"/>
              </a:ext>
            </a:extLst>
          </p:cNvPr>
          <p:cNvSpPr txBox="1"/>
          <p:nvPr/>
        </p:nvSpPr>
        <p:spPr>
          <a:xfrm>
            <a:off x="6171474" y="3294473"/>
            <a:ext cx="960519" cy="923330"/>
          </a:xfrm>
          <a:prstGeom prst="rect">
            <a:avLst/>
          </a:prstGeom>
          <a:noFill/>
        </p:spPr>
        <p:txBody>
          <a:bodyPr wrap="none" rtlCol="0">
            <a:spAutoFit/>
          </a:bodyPr>
          <a:lstStyle/>
          <a:p>
            <a:r>
              <a:rPr lang="en-US" sz="5400" b="1" dirty="0">
                <a:solidFill>
                  <a:schemeClr val="tx1">
                    <a:lumMod val="75000"/>
                  </a:schemeClr>
                </a:solidFill>
                <a:latin typeface="+mj-lt"/>
                <a:ea typeface="Ayuthaya" pitchFamily="2" charset="-34"/>
                <a:cs typeface="Ayuthaya" pitchFamily="2" charset="-34"/>
              </a:rPr>
              <a:t>03</a:t>
            </a:r>
          </a:p>
        </p:txBody>
      </p:sp>
      <p:sp>
        <p:nvSpPr>
          <p:cNvPr id="14" name="TextBox 13">
            <a:extLst>
              <a:ext uri="{FF2B5EF4-FFF2-40B4-BE49-F238E27FC236}">
                <a16:creationId xmlns:a16="http://schemas.microsoft.com/office/drawing/2014/main" id="{BC7CC738-C3FE-764A-A1FF-7744A24B1DD8}"/>
              </a:ext>
            </a:extLst>
          </p:cNvPr>
          <p:cNvSpPr txBox="1"/>
          <p:nvPr/>
        </p:nvSpPr>
        <p:spPr>
          <a:xfrm>
            <a:off x="6171475" y="4300681"/>
            <a:ext cx="960519" cy="923330"/>
          </a:xfrm>
          <a:prstGeom prst="rect">
            <a:avLst/>
          </a:prstGeom>
          <a:noFill/>
        </p:spPr>
        <p:txBody>
          <a:bodyPr wrap="none" rtlCol="0">
            <a:spAutoFit/>
          </a:bodyPr>
          <a:lstStyle/>
          <a:p>
            <a:r>
              <a:rPr lang="en-US" sz="5400" b="1" dirty="0">
                <a:solidFill>
                  <a:schemeClr val="tx1">
                    <a:lumMod val="75000"/>
                  </a:schemeClr>
                </a:solidFill>
                <a:latin typeface="+mj-lt"/>
                <a:ea typeface="Ayuthaya" pitchFamily="2" charset="-34"/>
                <a:cs typeface="Ayuthaya" pitchFamily="2" charset="-34"/>
              </a:rPr>
              <a:t>04</a:t>
            </a:r>
          </a:p>
        </p:txBody>
      </p:sp>
      <p:sp>
        <p:nvSpPr>
          <p:cNvPr id="15" name="TextBox 14">
            <a:extLst>
              <a:ext uri="{FF2B5EF4-FFF2-40B4-BE49-F238E27FC236}">
                <a16:creationId xmlns:a16="http://schemas.microsoft.com/office/drawing/2014/main" id="{FF7A4A5D-23DE-7D43-BE0A-E9853DACE4B3}"/>
              </a:ext>
            </a:extLst>
          </p:cNvPr>
          <p:cNvSpPr txBox="1"/>
          <p:nvPr/>
        </p:nvSpPr>
        <p:spPr>
          <a:xfrm>
            <a:off x="6171473" y="5373608"/>
            <a:ext cx="960519" cy="923330"/>
          </a:xfrm>
          <a:prstGeom prst="rect">
            <a:avLst/>
          </a:prstGeom>
          <a:noFill/>
        </p:spPr>
        <p:txBody>
          <a:bodyPr wrap="none" rtlCol="0">
            <a:spAutoFit/>
          </a:bodyPr>
          <a:lstStyle/>
          <a:p>
            <a:r>
              <a:rPr lang="en-US" sz="5400" b="1" dirty="0">
                <a:solidFill>
                  <a:schemeClr val="tx1">
                    <a:lumMod val="65000"/>
                  </a:schemeClr>
                </a:solidFill>
                <a:latin typeface="+mj-lt"/>
                <a:ea typeface="Ayuthaya" pitchFamily="2" charset="-34"/>
                <a:cs typeface="Ayuthaya" pitchFamily="2" charset="-34"/>
              </a:rPr>
              <a:t>05</a:t>
            </a:r>
          </a:p>
        </p:txBody>
      </p:sp>
      <p:sp>
        <p:nvSpPr>
          <p:cNvPr id="16" name="TextBox 15">
            <a:extLst>
              <a:ext uri="{FF2B5EF4-FFF2-40B4-BE49-F238E27FC236}">
                <a16:creationId xmlns:a16="http://schemas.microsoft.com/office/drawing/2014/main" id="{825431C0-65FB-C44D-B75E-42341A8570D1}"/>
              </a:ext>
            </a:extLst>
          </p:cNvPr>
          <p:cNvSpPr txBox="1"/>
          <p:nvPr/>
        </p:nvSpPr>
        <p:spPr>
          <a:xfrm>
            <a:off x="6171473" y="6432985"/>
            <a:ext cx="960519" cy="923330"/>
          </a:xfrm>
          <a:prstGeom prst="rect">
            <a:avLst/>
          </a:prstGeom>
          <a:noFill/>
        </p:spPr>
        <p:txBody>
          <a:bodyPr wrap="none" rtlCol="0">
            <a:spAutoFit/>
          </a:bodyPr>
          <a:lstStyle/>
          <a:p>
            <a:r>
              <a:rPr lang="en-US" sz="5400" b="1" dirty="0">
                <a:solidFill>
                  <a:schemeClr val="tx1">
                    <a:lumMod val="50000"/>
                  </a:schemeClr>
                </a:solidFill>
                <a:latin typeface="+mj-lt"/>
                <a:ea typeface="Ayuthaya" pitchFamily="2" charset="-34"/>
                <a:cs typeface="Ayuthaya" pitchFamily="2" charset="-34"/>
              </a:rPr>
              <a:t>06</a:t>
            </a:r>
          </a:p>
        </p:txBody>
      </p:sp>
      <p:sp>
        <p:nvSpPr>
          <p:cNvPr id="17" name="TextBox 16">
            <a:extLst>
              <a:ext uri="{FF2B5EF4-FFF2-40B4-BE49-F238E27FC236}">
                <a16:creationId xmlns:a16="http://schemas.microsoft.com/office/drawing/2014/main" id="{BA1A7837-C9BF-6A44-A449-0A9B61C50D7A}"/>
              </a:ext>
            </a:extLst>
          </p:cNvPr>
          <p:cNvSpPr txBox="1"/>
          <p:nvPr/>
        </p:nvSpPr>
        <p:spPr>
          <a:xfrm>
            <a:off x="7131992" y="1408114"/>
            <a:ext cx="3289683" cy="461665"/>
          </a:xfrm>
          <a:prstGeom prst="rect">
            <a:avLst/>
          </a:prstGeom>
          <a:noFill/>
        </p:spPr>
        <p:txBody>
          <a:bodyPr wrap="none" rtlCol="0">
            <a:spAutoFit/>
          </a:bodyPr>
          <a:lstStyle/>
          <a:p>
            <a:r>
              <a:rPr lang="en-US" sz="2400" dirty="0">
                <a:solidFill>
                  <a:schemeClr val="tx1">
                    <a:lumMod val="85000"/>
                  </a:schemeClr>
                </a:solidFill>
              </a:rPr>
              <a:t>Objective and Goals</a:t>
            </a:r>
          </a:p>
        </p:txBody>
      </p:sp>
      <p:sp>
        <p:nvSpPr>
          <p:cNvPr id="19" name="TextBox 18">
            <a:extLst>
              <a:ext uri="{FF2B5EF4-FFF2-40B4-BE49-F238E27FC236}">
                <a16:creationId xmlns:a16="http://schemas.microsoft.com/office/drawing/2014/main" id="{9100385D-2B7A-7544-98AF-66183C233F2C}"/>
              </a:ext>
            </a:extLst>
          </p:cNvPr>
          <p:cNvSpPr txBox="1"/>
          <p:nvPr/>
        </p:nvSpPr>
        <p:spPr>
          <a:xfrm>
            <a:off x="7185155" y="2446426"/>
            <a:ext cx="2813591" cy="461665"/>
          </a:xfrm>
          <a:prstGeom prst="rect">
            <a:avLst/>
          </a:prstGeom>
          <a:noFill/>
        </p:spPr>
        <p:txBody>
          <a:bodyPr wrap="none" rtlCol="0">
            <a:spAutoFit/>
          </a:bodyPr>
          <a:lstStyle/>
          <a:p>
            <a:r>
              <a:rPr lang="en-US" sz="2400" dirty="0">
                <a:solidFill>
                  <a:schemeClr val="tx1">
                    <a:lumMod val="85000"/>
                  </a:schemeClr>
                </a:solidFill>
              </a:rPr>
              <a:t>High Level Design</a:t>
            </a:r>
          </a:p>
        </p:txBody>
      </p:sp>
      <p:sp>
        <p:nvSpPr>
          <p:cNvPr id="20" name="TextBox 19">
            <a:extLst>
              <a:ext uri="{FF2B5EF4-FFF2-40B4-BE49-F238E27FC236}">
                <a16:creationId xmlns:a16="http://schemas.microsoft.com/office/drawing/2014/main" id="{31B01FF5-E85B-D84C-97CF-F9AB00BF3C4A}"/>
              </a:ext>
            </a:extLst>
          </p:cNvPr>
          <p:cNvSpPr txBox="1"/>
          <p:nvPr/>
        </p:nvSpPr>
        <p:spPr>
          <a:xfrm>
            <a:off x="7157596" y="3567437"/>
            <a:ext cx="5251759" cy="461665"/>
          </a:xfrm>
          <a:prstGeom prst="rect">
            <a:avLst/>
          </a:prstGeom>
          <a:noFill/>
        </p:spPr>
        <p:txBody>
          <a:bodyPr wrap="none" rtlCol="0">
            <a:spAutoFit/>
          </a:bodyPr>
          <a:lstStyle/>
          <a:p>
            <a:r>
              <a:rPr lang="en-US" sz="2400" dirty="0">
                <a:solidFill>
                  <a:schemeClr val="tx1">
                    <a:lumMod val="85000"/>
                  </a:schemeClr>
                </a:solidFill>
              </a:rPr>
              <a:t>Database Design and ER-Diagram</a:t>
            </a:r>
          </a:p>
        </p:txBody>
      </p:sp>
      <p:sp>
        <p:nvSpPr>
          <p:cNvPr id="21" name="TextBox 20">
            <a:extLst>
              <a:ext uri="{FF2B5EF4-FFF2-40B4-BE49-F238E27FC236}">
                <a16:creationId xmlns:a16="http://schemas.microsoft.com/office/drawing/2014/main" id="{F0D8356D-A0DE-B342-AD19-98A9A1757A08}"/>
              </a:ext>
            </a:extLst>
          </p:cNvPr>
          <p:cNvSpPr txBox="1"/>
          <p:nvPr/>
        </p:nvSpPr>
        <p:spPr>
          <a:xfrm>
            <a:off x="7157595" y="4531513"/>
            <a:ext cx="4605748" cy="461665"/>
          </a:xfrm>
          <a:prstGeom prst="rect">
            <a:avLst/>
          </a:prstGeom>
          <a:noFill/>
        </p:spPr>
        <p:txBody>
          <a:bodyPr wrap="none" rtlCol="0">
            <a:spAutoFit/>
          </a:bodyPr>
          <a:lstStyle/>
          <a:p>
            <a:r>
              <a:rPr lang="en-US" sz="2400" dirty="0">
                <a:solidFill>
                  <a:schemeClr val="tx1">
                    <a:lumMod val="85000"/>
                  </a:schemeClr>
                </a:solidFill>
              </a:rPr>
              <a:t>Database Objects - Highlights</a:t>
            </a:r>
          </a:p>
        </p:txBody>
      </p:sp>
      <p:sp>
        <p:nvSpPr>
          <p:cNvPr id="22" name="TextBox 21">
            <a:extLst>
              <a:ext uri="{FF2B5EF4-FFF2-40B4-BE49-F238E27FC236}">
                <a16:creationId xmlns:a16="http://schemas.microsoft.com/office/drawing/2014/main" id="{FE88C158-B1D9-3A41-8761-AA9DFEA151F3}"/>
              </a:ext>
            </a:extLst>
          </p:cNvPr>
          <p:cNvSpPr txBox="1"/>
          <p:nvPr/>
        </p:nvSpPr>
        <p:spPr>
          <a:xfrm>
            <a:off x="7157595" y="5604440"/>
            <a:ext cx="1858201" cy="461665"/>
          </a:xfrm>
          <a:prstGeom prst="rect">
            <a:avLst/>
          </a:prstGeom>
          <a:noFill/>
        </p:spPr>
        <p:txBody>
          <a:bodyPr wrap="none" rtlCol="0">
            <a:spAutoFit/>
          </a:bodyPr>
          <a:lstStyle/>
          <a:p>
            <a:r>
              <a:rPr lang="en-US" sz="2400" dirty="0">
                <a:solidFill>
                  <a:schemeClr val="tx1">
                    <a:lumMod val="85000"/>
                  </a:schemeClr>
                </a:solidFill>
              </a:rPr>
              <a:t>Dashboard</a:t>
            </a:r>
          </a:p>
        </p:txBody>
      </p:sp>
      <p:sp>
        <p:nvSpPr>
          <p:cNvPr id="23" name="TextBox 22">
            <a:extLst>
              <a:ext uri="{FF2B5EF4-FFF2-40B4-BE49-F238E27FC236}">
                <a16:creationId xmlns:a16="http://schemas.microsoft.com/office/drawing/2014/main" id="{19C375F9-F30D-F44E-981C-3875507CE07C}"/>
              </a:ext>
            </a:extLst>
          </p:cNvPr>
          <p:cNvSpPr txBox="1"/>
          <p:nvPr/>
        </p:nvSpPr>
        <p:spPr>
          <a:xfrm>
            <a:off x="7162988" y="6677367"/>
            <a:ext cx="723275" cy="461665"/>
          </a:xfrm>
          <a:prstGeom prst="rect">
            <a:avLst/>
          </a:prstGeom>
          <a:noFill/>
        </p:spPr>
        <p:txBody>
          <a:bodyPr wrap="none" rtlCol="0">
            <a:spAutoFit/>
          </a:bodyPr>
          <a:lstStyle/>
          <a:p>
            <a:r>
              <a:rPr lang="en-US" sz="2400" dirty="0">
                <a:solidFill>
                  <a:schemeClr val="tx1">
                    <a:lumMod val="85000"/>
                  </a:schemeClr>
                </a:solidFill>
              </a:rPr>
              <a:t>GUI</a:t>
            </a:r>
          </a:p>
        </p:txBody>
      </p:sp>
      <p:sp>
        <p:nvSpPr>
          <p:cNvPr id="24" name="TextBox 23">
            <a:extLst>
              <a:ext uri="{FF2B5EF4-FFF2-40B4-BE49-F238E27FC236}">
                <a16:creationId xmlns:a16="http://schemas.microsoft.com/office/drawing/2014/main" id="{A00404F5-F65E-0549-BBB0-974CA19758CE}"/>
              </a:ext>
            </a:extLst>
          </p:cNvPr>
          <p:cNvSpPr txBox="1"/>
          <p:nvPr/>
        </p:nvSpPr>
        <p:spPr>
          <a:xfrm>
            <a:off x="5352833" y="539079"/>
            <a:ext cx="2255746" cy="584775"/>
          </a:xfrm>
          <a:prstGeom prst="rect">
            <a:avLst/>
          </a:prstGeom>
          <a:noFill/>
        </p:spPr>
        <p:txBody>
          <a:bodyPr wrap="none" rtlCol="0">
            <a:spAutoFit/>
          </a:bodyPr>
          <a:lstStyle/>
          <a:p>
            <a:r>
              <a:rPr lang="en-US" sz="3200" dirty="0"/>
              <a:t>CONTENTS</a:t>
            </a:r>
          </a:p>
        </p:txBody>
      </p:sp>
      <p:sp>
        <p:nvSpPr>
          <p:cNvPr id="25" name="Rectangle 24">
            <a:extLst>
              <a:ext uri="{FF2B5EF4-FFF2-40B4-BE49-F238E27FC236}">
                <a16:creationId xmlns:a16="http://schemas.microsoft.com/office/drawing/2014/main" id="{179AB9F3-22FC-D44F-89A5-CDECEDDE8F78}"/>
              </a:ext>
            </a:extLst>
          </p:cNvPr>
          <p:cNvSpPr/>
          <p:nvPr/>
        </p:nvSpPr>
        <p:spPr>
          <a:xfrm>
            <a:off x="5493729" y="286229"/>
            <a:ext cx="611187" cy="123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886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telephone pole with many wires&#10;&#10;Description automatically generated with low confidence">
            <a:extLst>
              <a:ext uri="{FF2B5EF4-FFF2-40B4-BE49-F238E27FC236}">
                <a16:creationId xmlns:a16="http://schemas.microsoft.com/office/drawing/2014/main" id="{219E5D7C-FF64-554D-9C86-4C7E136A867B}"/>
              </a:ext>
            </a:extLst>
          </p:cNvPr>
          <p:cNvPicPr>
            <a:picLocks noChangeAspect="1"/>
          </p:cNvPicPr>
          <p:nvPr/>
        </p:nvPicPr>
        <p:blipFill rotWithShape="1">
          <a:blip r:embed="rId3"/>
          <a:srcRect l="7230" r="16370" b="7621"/>
          <a:stretch/>
        </p:blipFill>
        <p:spPr>
          <a:xfrm>
            <a:off x="5598420" y="0"/>
            <a:ext cx="7569893" cy="7407276"/>
          </a:xfrm>
          <a:prstGeom prst="rect">
            <a:avLst/>
          </a:prstGeom>
        </p:spPr>
      </p:pic>
      <p:sp>
        <p:nvSpPr>
          <p:cNvPr id="6" name="TextBox 5">
            <a:extLst>
              <a:ext uri="{FF2B5EF4-FFF2-40B4-BE49-F238E27FC236}">
                <a16:creationId xmlns:a16="http://schemas.microsoft.com/office/drawing/2014/main" id="{53A6AD91-1A58-2542-BD99-0B8CF8B3312C}"/>
              </a:ext>
            </a:extLst>
          </p:cNvPr>
          <p:cNvSpPr txBox="1"/>
          <p:nvPr/>
        </p:nvSpPr>
        <p:spPr>
          <a:xfrm>
            <a:off x="2917151" y="1051976"/>
            <a:ext cx="2509020" cy="584775"/>
          </a:xfrm>
          <a:prstGeom prst="rect">
            <a:avLst/>
          </a:prstGeom>
          <a:noFill/>
        </p:spPr>
        <p:txBody>
          <a:bodyPr wrap="none" rtlCol="0">
            <a:spAutoFit/>
          </a:bodyPr>
          <a:lstStyle/>
          <a:p>
            <a:r>
              <a:rPr lang="en-US" sz="3200" dirty="0"/>
              <a:t>OBJECTIVES</a:t>
            </a:r>
          </a:p>
        </p:txBody>
      </p:sp>
      <p:sp>
        <p:nvSpPr>
          <p:cNvPr id="7" name="Rectangle 6">
            <a:extLst>
              <a:ext uri="{FF2B5EF4-FFF2-40B4-BE49-F238E27FC236}">
                <a16:creationId xmlns:a16="http://schemas.microsoft.com/office/drawing/2014/main" id="{55D43AD9-FA88-2A4A-8D7A-B1CA87D1DB85}"/>
              </a:ext>
            </a:extLst>
          </p:cNvPr>
          <p:cNvSpPr/>
          <p:nvPr/>
        </p:nvSpPr>
        <p:spPr>
          <a:xfrm>
            <a:off x="4642735" y="728420"/>
            <a:ext cx="611187" cy="1239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49BF327-CB5A-A440-BCE0-8A589B28767A}"/>
              </a:ext>
            </a:extLst>
          </p:cNvPr>
          <p:cNvSpPr txBox="1"/>
          <p:nvPr/>
        </p:nvSpPr>
        <p:spPr>
          <a:xfrm>
            <a:off x="437424" y="2650210"/>
            <a:ext cx="4959454" cy="3539430"/>
          </a:xfrm>
          <a:prstGeom prst="rect">
            <a:avLst/>
          </a:prstGeom>
          <a:noFill/>
        </p:spPr>
        <p:txBody>
          <a:bodyPr wrap="square" rtlCol="0">
            <a:spAutoFit/>
          </a:bodyPr>
          <a:lstStyle/>
          <a:p>
            <a:pPr algn="r"/>
            <a:r>
              <a:rPr lang="en-US" sz="1600" dirty="0"/>
              <a:t>We aim to build a centralized database which consists of all the data pertaining to an electric generation and distribution company viz-a-viz Customer Data, Asset Data, Outage data, Billing data, Metering data, Preventive maintenance data, Repair data, Crew data etc.</a:t>
            </a:r>
          </a:p>
          <a:p>
            <a:pPr algn="r"/>
            <a:endParaRPr lang="en-US" sz="1600" dirty="0"/>
          </a:p>
          <a:p>
            <a:pPr algn="r"/>
            <a:r>
              <a:rPr lang="en-US" sz="1600" dirty="0"/>
              <a:t>We aim to create an intricate linked data lake with all these data which can be queried with ease and used to create valuable visualizations which can be used to optimize the supply chain and consequently, will translate to monetary gains for the company and immense satisfaction for the customer. </a:t>
            </a:r>
          </a:p>
        </p:txBody>
      </p:sp>
      <p:sp>
        <p:nvSpPr>
          <p:cNvPr id="10" name="Rectangle 9">
            <a:extLst>
              <a:ext uri="{FF2B5EF4-FFF2-40B4-BE49-F238E27FC236}">
                <a16:creationId xmlns:a16="http://schemas.microsoft.com/office/drawing/2014/main" id="{EA9D6D60-99EB-DB40-992A-206945FC1B10}"/>
              </a:ext>
            </a:extLst>
          </p:cNvPr>
          <p:cNvSpPr/>
          <p:nvPr/>
        </p:nvSpPr>
        <p:spPr>
          <a:xfrm>
            <a:off x="6571287" y="580728"/>
            <a:ext cx="5818645" cy="6245817"/>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1200"/>
              </a:spcBef>
              <a:spcAft>
                <a:spcPts val="1200"/>
              </a:spcAft>
              <a:buFont typeface="Arial" panose="020B0604020202020204" pitchFamily="34" charset="0"/>
              <a:buChar char="•"/>
            </a:pPr>
            <a:endParaRPr lang="en-US" dirty="0">
              <a:solidFill>
                <a:schemeClr val="bg1">
                  <a:lumMod val="85000"/>
                  <a:lumOff val="15000"/>
                </a:schemeClr>
              </a:solidFill>
            </a:endParaRPr>
          </a:p>
          <a:p>
            <a:pPr marL="285750" indent="-285750">
              <a:spcBef>
                <a:spcPts val="1200"/>
              </a:spcBef>
              <a:spcAft>
                <a:spcPts val="1200"/>
              </a:spcAft>
              <a:buFont typeface="Arial" panose="020B0604020202020204" pitchFamily="34" charset="0"/>
              <a:buChar char="•"/>
            </a:pPr>
            <a:endParaRPr lang="en-US" dirty="0">
              <a:solidFill>
                <a:schemeClr val="bg1">
                  <a:lumMod val="85000"/>
                  <a:lumOff val="15000"/>
                </a:schemeClr>
              </a:solidFill>
            </a:endParaRPr>
          </a:p>
          <a:p>
            <a:pPr>
              <a:spcBef>
                <a:spcPts val="1200"/>
              </a:spcBef>
              <a:spcAft>
                <a:spcPts val="1200"/>
              </a:spcAft>
            </a:pPr>
            <a:endParaRPr lang="en-US" dirty="0">
              <a:solidFill>
                <a:schemeClr val="bg1">
                  <a:lumMod val="85000"/>
                  <a:lumOff val="15000"/>
                </a:schemeClr>
              </a:solidFill>
            </a:endParaRPr>
          </a:p>
          <a:p>
            <a:pPr>
              <a:spcBef>
                <a:spcPts val="1200"/>
              </a:spcBef>
              <a:spcAft>
                <a:spcPts val="1200"/>
              </a:spcAft>
            </a:pPr>
            <a:endParaRPr lang="en-US" dirty="0">
              <a:solidFill>
                <a:schemeClr val="bg1">
                  <a:lumMod val="85000"/>
                  <a:lumOff val="15000"/>
                </a:schemeClr>
              </a:solidFill>
            </a:endParaRPr>
          </a:p>
          <a:p>
            <a:pPr marL="285750" indent="-285750">
              <a:spcBef>
                <a:spcPts val="1200"/>
              </a:spcBef>
              <a:spcAft>
                <a:spcPts val="1200"/>
              </a:spcAft>
              <a:buFont typeface="Arial" panose="020B0604020202020204" pitchFamily="34" charset="0"/>
              <a:buChar char="•"/>
            </a:pPr>
            <a:r>
              <a:rPr lang="en-US" sz="1600" dirty="0">
                <a:solidFill>
                  <a:schemeClr val="bg1">
                    <a:lumMod val="85000"/>
                    <a:lumOff val="15000"/>
                  </a:schemeClr>
                </a:solidFill>
              </a:rPr>
              <a:t>A one stop shop for all the information about the entire supply chain available to the organization leadership at a single glance</a:t>
            </a:r>
          </a:p>
          <a:p>
            <a:pPr marL="285750" indent="-285750">
              <a:spcBef>
                <a:spcPts val="1200"/>
              </a:spcBef>
              <a:spcAft>
                <a:spcPts val="1200"/>
              </a:spcAft>
              <a:buFont typeface="Arial" panose="020B0604020202020204" pitchFamily="34" charset="0"/>
              <a:buChar char="•"/>
            </a:pPr>
            <a:r>
              <a:rPr lang="en-US" sz="1600" dirty="0">
                <a:solidFill>
                  <a:schemeClr val="bg1">
                    <a:lumMod val="85000"/>
                    <a:lumOff val="15000"/>
                  </a:schemeClr>
                </a:solidFill>
              </a:rPr>
              <a:t>Determining metering patterns and billing amounts to determine customers who need help paying bills. </a:t>
            </a:r>
          </a:p>
          <a:p>
            <a:pPr marL="285750" indent="-285750">
              <a:spcBef>
                <a:spcPts val="1200"/>
              </a:spcBef>
              <a:spcAft>
                <a:spcPts val="1200"/>
              </a:spcAft>
              <a:buFont typeface="Arial" panose="020B0604020202020204" pitchFamily="34" charset="0"/>
              <a:buChar char="•"/>
            </a:pPr>
            <a:r>
              <a:rPr lang="en-US" sz="1600" dirty="0">
                <a:solidFill>
                  <a:schemeClr val="bg1">
                    <a:lumMod val="85000"/>
                    <a:lumOff val="15000"/>
                  </a:schemeClr>
                </a:solidFill>
              </a:rPr>
              <a:t> Identifying old assets and equipment that need replacement or maintenance. </a:t>
            </a:r>
          </a:p>
          <a:p>
            <a:pPr marL="285750" indent="-285750">
              <a:spcBef>
                <a:spcPts val="1200"/>
              </a:spcBef>
              <a:spcAft>
                <a:spcPts val="1200"/>
              </a:spcAft>
              <a:buFont typeface="Arial" panose="020B0604020202020204" pitchFamily="34" charset="0"/>
              <a:buChar char="•"/>
            </a:pPr>
            <a:r>
              <a:rPr lang="en-US" sz="1600" dirty="0">
                <a:solidFill>
                  <a:schemeClr val="bg1">
                    <a:lumMod val="85000"/>
                    <a:lumOff val="15000"/>
                  </a:schemeClr>
                </a:solidFill>
              </a:rPr>
              <a:t>Planning and preventing outages in the event of adverse weather events. </a:t>
            </a:r>
          </a:p>
          <a:p>
            <a:pPr marL="285750" indent="-285750">
              <a:spcBef>
                <a:spcPts val="1200"/>
              </a:spcBef>
              <a:spcAft>
                <a:spcPts val="1200"/>
              </a:spcAft>
              <a:buFont typeface="Arial" panose="020B0604020202020204" pitchFamily="34" charset="0"/>
              <a:buChar char="•"/>
            </a:pPr>
            <a:r>
              <a:rPr lang="en-US" sz="1600" dirty="0">
                <a:solidFill>
                  <a:schemeClr val="bg1">
                    <a:lumMod val="85000"/>
                    <a:lumOff val="15000"/>
                  </a:schemeClr>
                </a:solidFill>
              </a:rPr>
              <a:t>Effectively dispatching repair crew to affected area avoiding long outages and hence keeping the customer satisfied. </a:t>
            </a:r>
          </a:p>
          <a:p>
            <a:endParaRPr lang="en-US" dirty="0">
              <a:solidFill>
                <a:schemeClr val="bg1">
                  <a:lumMod val="85000"/>
                  <a:lumOff val="15000"/>
                </a:schemeClr>
              </a:solidFill>
            </a:endParaRPr>
          </a:p>
          <a:p>
            <a:pPr marL="285750" indent="-285750">
              <a:buFont typeface="Arial" panose="020B0604020202020204" pitchFamily="34" charset="0"/>
              <a:buChar char="•"/>
            </a:pPr>
            <a:endParaRPr lang="en-US" dirty="0">
              <a:solidFill>
                <a:schemeClr val="bg1">
                  <a:lumMod val="85000"/>
                  <a:lumOff val="15000"/>
                </a:schemeClr>
              </a:solidFill>
              <a:effectLst/>
            </a:endParaRPr>
          </a:p>
        </p:txBody>
      </p:sp>
      <p:sp>
        <p:nvSpPr>
          <p:cNvPr id="11" name="TextBox 10">
            <a:extLst>
              <a:ext uri="{FF2B5EF4-FFF2-40B4-BE49-F238E27FC236}">
                <a16:creationId xmlns:a16="http://schemas.microsoft.com/office/drawing/2014/main" id="{CF3E8EDF-3A3F-464D-A5D9-5B3DC698E7E0}"/>
              </a:ext>
            </a:extLst>
          </p:cNvPr>
          <p:cNvSpPr txBox="1"/>
          <p:nvPr/>
        </p:nvSpPr>
        <p:spPr>
          <a:xfrm>
            <a:off x="6696154" y="1051976"/>
            <a:ext cx="1596912" cy="584775"/>
          </a:xfrm>
          <a:prstGeom prst="rect">
            <a:avLst/>
          </a:prstGeom>
          <a:noFill/>
        </p:spPr>
        <p:txBody>
          <a:bodyPr wrap="none" rtlCol="0">
            <a:spAutoFit/>
          </a:bodyPr>
          <a:lstStyle/>
          <a:p>
            <a:r>
              <a:rPr lang="en-US" sz="3200" dirty="0">
                <a:solidFill>
                  <a:schemeClr val="bg1">
                    <a:lumMod val="75000"/>
                    <a:lumOff val="25000"/>
                  </a:schemeClr>
                </a:solidFill>
              </a:rPr>
              <a:t>GOALS</a:t>
            </a:r>
          </a:p>
        </p:txBody>
      </p:sp>
      <p:sp>
        <p:nvSpPr>
          <p:cNvPr id="12" name="Rectangle 11">
            <a:extLst>
              <a:ext uri="{FF2B5EF4-FFF2-40B4-BE49-F238E27FC236}">
                <a16:creationId xmlns:a16="http://schemas.microsoft.com/office/drawing/2014/main" id="{FCED2422-1B74-4F48-B14B-B26DD361B100}"/>
              </a:ext>
            </a:extLst>
          </p:cNvPr>
          <p:cNvSpPr/>
          <p:nvPr/>
        </p:nvSpPr>
        <p:spPr>
          <a:xfrm>
            <a:off x="6883423" y="785355"/>
            <a:ext cx="611187" cy="123987"/>
          </a:xfrm>
          <a:prstGeom prst="rect">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32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1"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30DA-0F10-B64E-B731-EFAFBBB642F4}"/>
              </a:ext>
            </a:extLst>
          </p:cNvPr>
          <p:cNvSpPr>
            <a:spLocks noGrp="1"/>
          </p:cNvSpPr>
          <p:nvPr>
            <p:ph type="title"/>
          </p:nvPr>
        </p:nvSpPr>
        <p:spPr>
          <a:xfrm>
            <a:off x="1234530" y="526942"/>
            <a:ext cx="10699252" cy="906904"/>
          </a:xfrm>
        </p:spPr>
        <p:txBody>
          <a:bodyPr/>
          <a:lstStyle/>
          <a:p>
            <a:r>
              <a:rPr lang="en-US" dirty="0"/>
              <a:t>High level design</a:t>
            </a:r>
          </a:p>
        </p:txBody>
      </p:sp>
      <p:sp>
        <p:nvSpPr>
          <p:cNvPr id="4" name="Rectangle 3">
            <a:extLst>
              <a:ext uri="{FF2B5EF4-FFF2-40B4-BE49-F238E27FC236}">
                <a16:creationId xmlns:a16="http://schemas.microsoft.com/office/drawing/2014/main" id="{0A33748A-750E-8445-8FF5-E2447E0B74DC}"/>
              </a:ext>
            </a:extLst>
          </p:cNvPr>
          <p:cNvSpPr/>
          <p:nvPr/>
        </p:nvSpPr>
        <p:spPr>
          <a:xfrm>
            <a:off x="1363851" y="41845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BD897D1-A525-1742-96D9-2F0B4742EDCE}"/>
              </a:ext>
            </a:extLst>
          </p:cNvPr>
          <p:cNvSpPr/>
          <p:nvPr/>
        </p:nvSpPr>
        <p:spPr>
          <a:xfrm>
            <a:off x="847141" y="2449974"/>
            <a:ext cx="5624479" cy="14396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lumMod val="85000"/>
                    <a:lumOff val="15000"/>
                  </a:schemeClr>
                </a:solidFill>
              </a:rPr>
              <a:t>Customer Data</a:t>
            </a:r>
          </a:p>
          <a:p>
            <a:endParaRPr lang="en-US" sz="2000" b="1" dirty="0">
              <a:solidFill>
                <a:schemeClr val="bg1">
                  <a:lumMod val="85000"/>
                  <a:lumOff val="15000"/>
                </a:schemeClr>
              </a:solidFill>
            </a:endParaRPr>
          </a:p>
          <a:p>
            <a:r>
              <a:rPr lang="en-US" sz="1600" dirty="0">
                <a:solidFill>
                  <a:schemeClr val="bg1">
                    <a:lumMod val="85000"/>
                    <a:lumOff val="15000"/>
                  </a:schemeClr>
                </a:solidFill>
              </a:rPr>
              <a:t>Customer Info, Account </a:t>
            </a:r>
            <a:br>
              <a:rPr lang="en-US" sz="1600" dirty="0">
                <a:solidFill>
                  <a:schemeClr val="bg1">
                    <a:lumMod val="85000"/>
                    <a:lumOff val="15000"/>
                  </a:schemeClr>
                </a:solidFill>
              </a:rPr>
            </a:br>
            <a:r>
              <a:rPr lang="en-US" sz="1600" dirty="0">
                <a:solidFill>
                  <a:schemeClr val="bg1">
                    <a:lumMod val="85000"/>
                    <a:lumOff val="15000"/>
                  </a:schemeClr>
                </a:solidFill>
              </a:rPr>
              <a:t>details, Billing, Metering, Payments</a:t>
            </a:r>
            <a:br>
              <a:rPr lang="en-US" sz="1600" dirty="0">
                <a:solidFill>
                  <a:schemeClr val="bg1">
                    <a:lumMod val="85000"/>
                    <a:lumOff val="15000"/>
                  </a:schemeClr>
                </a:solidFill>
              </a:rPr>
            </a:br>
            <a:endParaRPr lang="en-US" sz="1600" dirty="0">
              <a:solidFill>
                <a:schemeClr val="bg1">
                  <a:lumMod val="85000"/>
                  <a:lumOff val="15000"/>
                </a:schemeClr>
              </a:solidFill>
            </a:endParaRPr>
          </a:p>
        </p:txBody>
      </p:sp>
      <p:sp>
        <p:nvSpPr>
          <p:cNvPr id="50" name="Rectangle 49">
            <a:extLst>
              <a:ext uri="{FF2B5EF4-FFF2-40B4-BE49-F238E27FC236}">
                <a16:creationId xmlns:a16="http://schemas.microsoft.com/office/drawing/2014/main" id="{F32B078E-4228-6241-8E21-9AEE38AD3BDA}"/>
              </a:ext>
            </a:extLst>
          </p:cNvPr>
          <p:cNvSpPr/>
          <p:nvPr/>
        </p:nvSpPr>
        <p:spPr>
          <a:xfrm>
            <a:off x="831643" y="4217563"/>
            <a:ext cx="5624479" cy="142414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bg1">
                    <a:lumMod val="85000"/>
                    <a:lumOff val="15000"/>
                  </a:schemeClr>
                </a:solidFill>
              </a:rPr>
              <a:t>Outage Data</a:t>
            </a:r>
          </a:p>
          <a:p>
            <a:endParaRPr lang="en-US" b="1" dirty="0">
              <a:solidFill>
                <a:schemeClr val="bg1">
                  <a:lumMod val="85000"/>
                  <a:lumOff val="15000"/>
                </a:schemeClr>
              </a:solidFill>
            </a:endParaRPr>
          </a:p>
          <a:p>
            <a:r>
              <a:rPr lang="en-US" sz="1600" dirty="0">
                <a:solidFill>
                  <a:schemeClr val="bg1">
                    <a:lumMod val="85000"/>
                    <a:lumOff val="15000"/>
                  </a:schemeClr>
                </a:solidFill>
              </a:rPr>
              <a:t>Outage Information, Weather Events,</a:t>
            </a:r>
            <a:br>
              <a:rPr lang="en-US" sz="1600" dirty="0">
                <a:solidFill>
                  <a:schemeClr val="bg1">
                    <a:lumMod val="85000"/>
                    <a:lumOff val="15000"/>
                  </a:schemeClr>
                </a:solidFill>
              </a:rPr>
            </a:br>
            <a:r>
              <a:rPr lang="en-US" sz="1600" dirty="0">
                <a:solidFill>
                  <a:schemeClr val="bg1">
                    <a:lumMod val="85000"/>
                    <a:lumOff val="15000"/>
                  </a:schemeClr>
                </a:solidFill>
              </a:rPr>
              <a:t>Outage related repairs</a:t>
            </a:r>
          </a:p>
        </p:txBody>
      </p:sp>
      <p:sp>
        <p:nvSpPr>
          <p:cNvPr id="52" name="Rectangle 51">
            <a:extLst>
              <a:ext uri="{FF2B5EF4-FFF2-40B4-BE49-F238E27FC236}">
                <a16:creationId xmlns:a16="http://schemas.microsoft.com/office/drawing/2014/main" id="{D84E7336-BA70-B049-BCCC-48D542800C7C}"/>
              </a:ext>
            </a:extLst>
          </p:cNvPr>
          <p:cNvSpPr/>
          <p:nvPr/>
        </p:nvSpPr>
        <p:spPr>
          <a:xfrm>
            <a:off x="6797101" y="4202068"/>
            <a:ext cx="5644007" cy="14396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bg1">
                    <a:lumMod val="85000"/>
                    <a:lumOff val="15000"/>
                  </a:schemeClr>
                </a:solidFill>
              </a:rPr>
              <a:t>Crew Data</a:t>
            </a:r>
          </a:p>
          <a:p>
            <a:pPr algn="r"/>
            <a:endParaRPr lang="en-US" sz="2000" b="1" dirty="0">
              <a:solidFill>
                <a:schemeClr val="bg1">
                  <a:lumMod val="85000"/>
                  <a:lumOff val="15000"/>
                </a:schemeClr>
              </a:solidFill>
            </a:endParaRPr>
          </a:p>
          <a:p>
            <a:pPr algn="r"/>
            <a:r>
              <a:rPr lang="en-US" sz="1600" dirty="0">
                <a:solidFill>
                  <a:schemeClr val="bg1">
                    <a:lumMod val="85000"/>
                    <a:lumOff val="15000"/>
                  </a:schemeClr>
                </a:solidFill>
              </a:rPr>
              <a:t>Crew Information, Crew </a:t>
            </a:r>
            <a:br>
              <a:rPr lang="en-US" sz="1600" dirty="0">
                <a:solidFill>
                  <a:schemeClr val="bg1">
                    <a:lumMod val="85000"/>
                    <a:lumOff val="15000"/>
                  </a:schemeClr>
                </a:solidFill>
              </a:rPr>
            </a:br>
            <a:r>
              <a:rPr lang="en-US" sz="1600" dirty="0">
                <a:solidFill>
                  <a:schemeClr val="bg1">
                    <a:lumMod val="85000"/>
                    <a:lumOff val="15000"/>
                  </a:schemeClr>
                </a:solidFill>
              </a:rPr>
              <a:t>Assignments</a:t>
            </a:r>
          </a:p>
        </p:txBody>
      </p:sp>
      <p:sp>
        <p:nvSpPr>
          <p:cNvPr id="54" name="Rectangle 53">
            <a:extLst>
              <a:ext uri="{FF2B5EF4-FFF2-40B4-BE49-F238E27FC236}">
                <a16:creationId xmlns:a16="http://schemas.microsoft.com/office/drawing/2014/main" id="{A02E68E1-9A2B-C742-9A28-3B870BE58B42}"/>
              </a:ext>
            </a:extLst>
          </p:cNvPr>
          <p:cNvSpPr/>
          <p:nvPr/>
        </p:nvSpPr>
        <p:spPr>
          <a:xfrm>
            <a:off x="6831003" y="2449974"/>
            <a:ext cx="5625603" cy="143964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chemeClr val="bg1">
                    <a:lumMod val="85000"/>
                    <a:lumOff val="15000"/>
                  </a:schemeClr>
                </a:solidFill>
              </a:rPr>
              <a:t>Equipment Data</a:t>
            </a:r>
            <a:br>
              <a:rPr lang="en-US" b="1" dirty="0">
                <a:solidFill>
                  <a:schemeClr val="bg1">
                    <a:lumMod val="85000"/>
                    <a:lumOff val="15000"/>
                  </a:schemeClr>
                </a:solidFill>
              </a:rPr>
            </a:br>
            <a:endParaRPr lang="en-US" b="1" dirty="0">
              <a:solidFill>
                <a:schemeClr val="bg1">
                  <a:lumMod val="85000"/>
                  <a:lumOff val="15000"/>
                </a:schemeClr>
              </a:solidFill>
            </a:endParaRPr>
          </a:p>
          <a:p>
            <a:pPr algn="r"/>
            <a:r>
              <a:rPr lang="en-US" sz="1600" dirty="0">
                <a:solidFill>
                  <a:schemeClr val="bg1">
                    <a:lumMod val="85000"/>
                    <a:lumOff val="15000"/>
                  </a:schemeClr>
                </a:solidFill>
              </a:rPr>
              <a:t>Equipment Information, Location, </a:t>
            </a:r>
            <a:br>
              <a:rPr lang="en-US" sz="1600" dirty="0">
                <a:solidFill>
                  <a:schemeClr val="bg1">
                    <a:lumMod val="85000"/>
                    <a:lumOff val="15000"/>
                  </a:schemeClr>
                </a:solidFill>
              </a:rPr>
            </a:br>
            <a:r>
              <a:rPr lang="en-US" sz="1600" dirty="0">
                <a:solidFill>
                  <a:schemeClr val="bg1">
                    <a:lumMod val="85000"/>
                    <a:lumOff val="15000"/>
                  </a:schemeClr>
                </a:solidFill>
              </a:rPr>
              <a:t>Installations, Repairs</a:t>
            </a:r>
          </a:p>
          <a:p>
            <a:pPr algn="r"/>
            <a:endParaRPr lang="en-US" sz="1600" dirty="0">
              <a:solidFill>
                <a:schemeClr val="bg1">
                  <a:lumMod val="85000"/>
                  <a:lumOff val="15000"/>
                </a:schemeClr>
              </a:solidFill>
            </a:endParaRPr>
          </a:p>
        </p:txBody>
      </p:sp>
      <p:pic>
        <p:nvPicPr>
          <p:cNvPr id="59" name="Picture 58" descr="A picture containing outdoor, white&#10;&#10;Description automatically generated">
            <a:extLst>
              <a:ext uri="{FF2B5EF4-FFF2-40B4-BE49-F238E27FC236}">
                <a16:creationId xmlns:a16="http://schemas.microsoft.com/office/drawing/2014/main" id="{0E3BA60D-7929-FA48-ACD3-CF5DE11890BB}"/>
              </a:ext>
            </a:extLst>
          </p:cNvPr>
          <p:cNvPicPr>
            <a:picLocks noChangeAspect="1"/>
          </p:cNvPicPr>
          <p:nvPr/>
        </p:nvPicPr>
        <p:blipFill>
          <a:blip r:embed="rId2"/>
          <a:stretch>
            <a:fillRect/>
          </a:stretch>
        </p:blipFill>
        <p:spPr>
          <a:xfrm>
            <a:off x="4413549" y="1765564"/>
            <a:ext cx="4566290" cy="4558471"/>
          </a:xfrm>
          <a:prstGeom prst="ellipse">
            <a:avLst/>
          </a:prstGeom>
        </p:spPr>
      </p:pic>
      <p:sp>
        <p:nvSpPr>
          <p:cNvPr id="60" name="Rectangle 59">
            <a:extLst>
              <a:ext uri="{FF2B5EF4-FFF2-40B4-BE49-F238E27FC236}">
                <a16:creationId xmlns:a16="http://schemas.microsoft.com/office/drawing/2014/main" id="{D334600B-B678-6547-833D-A28A901705A3}"/>
              </a:ext>
            </a:extLst>
          </p:cNvPr>
          <p:cNvSpPr/>
          <p:nvPr/>
        </p:nvSpPr>
        <p:spPr>
          <a:xfrm>
            <a:off x="6646148" y="1765564"/>
            <a:ext cx="173736" cy="45584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516779F-F258-574E-9D79-FF2DBD013A3E}"/>
              </a:ext>
            </a:extLst>
          </p:cNvPr>
          <p:cNvSpPr/>
          <p:nvPr/>
        </p:nvSpPr>
        <p:spPr>
          <a:xfrm rot="16200000">
            <a:off x="6618985" y="1770520"/>
            <a:ext cx="177188" cy="45584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3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2"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1EBB447A-F299-954E-9002-8E607D6C289F}"/>
              </a:ext>
            </a:extLst>
          </p:cNvPr>
          <p:cNvSpPr>
            <a:spLocks noGrp="1"/>
          </p:cNvSpPr>
          <p:nvPr>
            <p:ph type="title"/>
          </p:nvPr>
        </p:nvSpPr>
        <p:spPr>
          <a:xfrm>
            <a:off x="924564" y="154984"/>
            <a:ext cx="10699252" cy="906904"/>
          </a:xfrm>
        </p:spPr>
        <p:txBody>
          <a:bodyPr/>
          <a:lstStyle/>
          <a:p>
            <a:r>
              <a:rPr lang="en-US" dirty="0"/>
              <a:t>Entity – relationship diagram</a:t>
            </a:r>
          </a:p>
        </p:txBody>
      </p:sp>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B15CA16F-F0BC-F14C-BA86-73D4D7506FC0}"/>
              </a:ext>
            </a:extLst>
          </p:cNvPr>
          <p:cNvPicPr>
            <a:picLocks noChangeAspect="1"/>
          </p:cNvPicPr>
          <p:nvPr/>
        </p:nvPicPr>
        <p:blipFill>
          <a:blip r:embed="rId2"/>
          <a:stretch>
            <a:fillRect/>
          </a:stretch>
        </p:blipFill>
        <p:spPr>
          <a:xfrm>
            <a:off x="1596324" y="1098604"/>
            <a:ext cx="10160000" cy="6045200"/>
          </a:xfrm>
          <a:prstGeom prst="rect">
            <a:avLst/>
          </a:prstGeom>
        </p:spPr>
      </p:pic>
    </p:spTree>
    <p:extLst>
      <p:ext uri="{BB962C8B-B14F-4D97-AF65-F5344CB8AC3E}">
        <p14:creationId xmlns:p14="http://schemas.microsoft.com/office/powerpoint/2010/main" val="84152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DCC687F-5A4B-E146-A161-0C2CC669ADFB}"/>
              </a:ext>
            </a:extLst>
          </p:cNvPr>
          <p:cNvGrpSpPr/>
          <p:nvPr/>
        </p:nvGrpSpPr>
        <p:grpSpPr>
          <a:xfrm>
            <a:off x="16329" y="-19339"/>
            <a:ext cx="13151984" cy="7445953"/>
            <a:chOff x="16329" y="-19339"/>
            <a:chExt cx="13151984" cy="7445953"/>
          </a:xfrm>
        </p:grpSpPr>
        <p:pic>
          <p:nvPicPr>
            <p:cNvPr id="10" name="Picture 9" descr="A picture containing sky, outdoor object, outdoor, pylon&#10;&#10;Description automatically generated">
              <a:extLst>
                <a:ext uri="{FF2B5EF4-FFF2-40B4-BE49-F238E27FC236}">
                  <a16:creationId xmlns:a16="http://schemas.microsoft.com/office/drawing/2014/main" id="{488058B1-27F2-5948-8374-F90561BA4540}"/>
                </a:ext>
              </a:extLst>
            </p:cNvPr>
            <p:cNvPicPr>
              <a:picLocks noChangeAspect="1"/>
            </p:cNvPicPr>
            <p:nvPr/>
          </p:nvPicPr>
          <p:blipFill rotWithShape="1">
            <a:blip r:embed="rId2">
              <a:alphaModFix amt="73000"/>
              <a:extLst>
                <a:ext uri="{BEBA8EAE-BF5A-486C-A8C5-ECC9F3942E4B}">
                  <a14:imgProps xmlns:a14="http://schemas.microsoft.com/office/drawing/2010/main">
                    <a14:imgLayer r:embed="rId3">
                      <a14:imgEffect>
                        <a14:saturation sat="0"/>
                      </a14:imgEffect>
                    </a14:imgLayer>
                  </a14:imgProps>
                </a:ext>
              </a:extLst>
            </a:blip>
            <a:srcRect r="82518"/>
            <a:stretch/>
          </p:blipFill>
          <p:spPr>
            <a:xfrm>
              <a:off x="16329" y="0"/>
              <a:ext cx="1707704" cy="7426614"/>
            </a:xfrm>
            <a:prstGeom prst="rect">
              <a:avLst/>
            </a:prstGeom>
          </p:spPr>
        </p:pic>
        <p:pic>
          <p:nvPicPr>
            <p:cNvPr id="11" name="Picture 10" descr="A picture containing sky, outdoor object, outdoor, pylon&#10;&#10;Description automatically generated">
              <a:extLst>
                <a:ext uri="{FF2B5EF4-FFF2-40B4-BE49-F238E27FC236}">
                  <a16:creationId xmlns:a16="http://schemas.microsoft.com/office/drawing/2014/main" id="{17EB725F-E100-E84F-8A31-F5EF59861029}"/>
                </a:ext>
              </a:extLst>
            </p:cNvPr>
            <p:cNvPicPr>
              <a:picLocks noChangeAspect="1"/>
            </p:cNvPicPr>
            <p:nvPr/>
          </p:nvPicPr>
          <p:blipFill rotWithShape="1">
            <a:blip r:embed="rId2">
              <a:alphaModFix amt="73000"/>
              <a:extLst>
                <a:ext uri="{BEBA8EAE-BF5A-486C-A8C5-ECC9F3942E4B}">
                  <a14:imgProps xmlns:a14="http://schemas.microsoft.com/office/drawing/2010/main">
                    <a14:imgLayer r:embed="rId4">
                      <a14:imgEffect>
                        <a14:saturation sat="0"/>
                      </a14:imgEffect>
                    </a14:imgLayer>
                  </a14:imgProps>
                </a:ext>
              </a:extLst>
            </a:blip>
            <a:srcRect l="82518"/>
            <a:stretch/>
          </p:blipFill>
          <p:spPr>
            <a:xfrm>
              <a:off x="11460609" y="0"/>
              <a:ext cx="1707704" cy="7426614"/>
            </a:xfrm>
            <a:prstGeom prst="rect">
              <a:avLst/>
            </a:prstGeom>
          </p:spPr>
        </p:pic>
        <p:pic>
          <p:nvPicPr>
            <p:cNvPr id="12" name="Picture 11" descr="A picture containing sky, outdoor object, outdoor, pylon&#10;&#10;Description automatically generated">
              <a:extLst>
                <a:ext uri="{FF2B5EF4-FFF2-40B4-BE49-F238E27FC236}">
                  <a16:creationId xmlns:a16="http://schemas.microsoft.com/office/drawing/2014/main" id="{0CB21F1C-63A9-5544-BE34-CBD534EF252B}"/>
                </a:ext>
              </a:extLst>
            </p:cNvPr>
            <p:cNvPicPr>
              <a:picLocks noChangeAspect="1"/>
            </p:cNvPicPr>
            <p:nvPr/>
          </p:nvPicPr>
          <p:blipFill>
            <a:blip r:embed="rId2">
              <a:alphaModFix amt="73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724033" y="-19339"/>
              <a:ext cx="9768338" cy="7426614"/>
            </a:xfrm>
            <a:prstGeom prst="rect">
              <a:avLst/>
            </a:prstGeom>
          </p:spPr>
        </p:pic>
      </p:grpSp>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898901" y="449452"/>
            <a:ext cx="8797601" cy="624786"/>
          </a:xfrm>
          <a:prstGeom prst="rect">
            <a:avLst/>
          </a:prstGeom>
          <a:noFill/>
        </p:spPr>
        <p:txBody>
          <a:bodyPr wrap="none" rtlCol="0">
            <a:spAutoFit/>
          </a:bodyPr>
          <a:lstStyle/>
          <a:p>
            <a:r>
              <a:rPr lang="en-US" sz="3460" dirty="0"/>
              <a:t>DATABASE OBJECTS – Stored Procedures</a:t>
            </a:r>
          </a:p>
        </p:txBody>
      </p:sp>
      <p:pic>
        <p:nvPicPr>
          <p:cNvPr id="3" name="Picture 2" descr="Graphical user interface, text, application, email&#10;&#10;Description automatically generated">
            <a:extLst>
              <a:ext uri="{FF2B5EF4-FFF2-40B4-BE49-F238E27FC236}">
                <a16:creationId xmlns:a16="http://schemas.microsoft.com/office/drawing/2014/main" id="{A2C31AB8-7100-1241-8728-DF17CE1BAB56}"/>
              </a:ext>
            </a:extLst>
          </p:cNvPr>
          <p:cNvPicPr>
            <a:picLocks noChangeAspect="1"/>
          </p:cNvPicPr>
          <p:nvPr/>
        </p:nvPicPr>
        <p:blipFill>
          <a:blip r:embed="rId6"/>
          <a:stretch>
            <a:fillRect/>
          </a:stretch>
        </p:blipFill>
        <p:spPr>
          <a:xfrm>
            <a:off x="3857819" y="4187692"/>
            <a:ext cx="5452674" cy="3124270"/>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18FC7C37-A7C8-ED43-A7AD-D1A703DF99F9}"/>
              </a:ext>
            </a:extLst>
          </p:cNvPr>
          <p:cNvPicPr>
            <a:picLocks noChangeAspect="1"/>
          </p:cNvPicPr>
          <p:nvPr/>
        </p:nvPicPr>
        <p:blipFill>
          <a:blip r:embed="rId7"/>
          <a:stretch>
            <a:fillRect/>
          </a:stretch>
        </p:blipFill>
        <p:spPr>
          <a:xfrm>
            <a:off x="8136849" y="1050333"/>
            <a:ext cx="4741402" cy="3113453"/>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13CBBB67-D686-C942-8CEB-5DABE0BEF7B8}"/>
              </a:ext>
            </a:extLst>
          </p:cNvPr>
          <p:cNvPicPr>
            <a:picLocks noChangeAspect="1"/>
          </p:cNvPicPr>
          <p:nvPr/>
        </p:nvPicPr>
        <p:blipFill>
          <a:blip r:embed="rId8"/>
          <a:stretch>
            <a:fillRect/>
          </a:stretch>
        </p:blipFill>
        <p:spPr>
          <a:xfrm>
            <a:off x="276511" y="1050333"/>
            <a:ext cx="4163009" cy="3113452"/>
          </a:xfrm>
          <a:prstGeom prst="rect">
            <a:avLst/>
          </a:prstGeom>
        </p:spPr>
      </p:pic>
    </p:spTree>
    <p:extLst>
      <p:ext uri="{BB962C8B-B14F-4D97-AF65-F5344CB8AC3E}">
        <p14:creationId xmlns:p14="http://schemas.microsoft.com/office/powerpoint/2010/main" val="415437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898901" y="449452"/>
            <a:ext cx="9711313" cy="624786"/>
          </a:xfrm>
          <a:prstGeom prst="rect">
            <a:avLst/>
          </a:prstGeom>
          <a:noFill/>
        </p:spPr>
        <p:txBody>
          <a:bodyPr wrap="none" rtlCol="0">
            <a:spAutoFit/>
          </a:bodyPr>
          <a:lstStyle/>
          <a:p>
            <a:r>
              <a:rPr lang="en-US" sz="3460" dirty="0"/>
              <a:t>DATABASE OBJECTS – User Defined Functions</a:t>
            </a:r>
          </a:p>
        </p:txBody>
      </p:sp>
      <p:pic>
        <p:nvPicPr>
          <p:cNvPr id="8" name="Picture 7" descr="Graphical user interface, text, application&#10;&#10;Description automatically generated">
            <a:extLst>
              <a:ext uri="{FF2B5EF4-FFF2-40B4-BE49-F238E27FC236}">
                <a16:creationId xmlns:a16="http://schemas.microsoft.com/office/drawing/2014/main" id="{20D687E7-F2A8-B04A-9A8A-3DFFE756DFA6}"/>
              </a:ext>
            </a:extLst>
          </p:cNvPr>
          <p:cNvPicPr>
            <a:picLocks noChangeAspect="1"/>
          </p:cNvPicPr>
          <p:nvPr/>
        </p:nvPicPr>
        <p:blipFill>
          <a:blip r:embed="rId2"/>
          <a:stretch>
            <a:fillRect/>
          </a:stretch>
        </p:blipFill>
        <p:spPr>
          <a:xfrm>
            <a:off x="8599670" y="1139554"/>
            <a:ext cx="4451350" cy="2736850"/>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C2F5E511-8B33-4042-85BC-68D5E8F700E4}"/>
              </a:ext>
            </a:extLst>
          </p:cNvPr>
          <p:cNvPicPr>
            <a:picLocks noChangeAspect="1"/>
          </p:cNvPicPr>
          <p:nvPr/>
        </p:nvPicPr>
        <p:blipFill>
          <a:blip r:embed="rId3"/>
          <a:stretch>
            <a:fillRect/>
          </a:stretch>
        </p:blipFill>
        <p:spPr>
          <a:xfrm>
            <a:off x="117293" y="1138128"/>
            <a:ext cx="3869772" cy="3672543"/>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BBEE9322-1AB5-A74C-B7FD-67006A56F6AB}"/>
              </a:ext>
            </a:extLst>
          </p:cNvPr>
          <p:cNvPicPr>
            <a:picLocks noChangeAspect="1"/>
          </p:cNvPicPr>
          <p:nvPr/>
        </p:nvPicPr>
        <p:blipFill>
          <a:blip r:embed="rId4"/>
          <a:stretch>
            <a:fillRect/>
          </a:stretch>
        </p:blipFill>
        <p:spPr>
          <a:xfrm>
            <a:off x="4085039" y="3958049"/>
            <a:ext cx="6283604" cy="3365772"/>
          </a:xfrm>
          <a:prstGeom prst="rect">
            <a:avLst/>
          </a:prstGeom>
        </p:spPr>
      </p:pic>
    </p:spTree>
    <p:extLst>
      <p:ext uri="{BB962C8B-B14F-4D97-AF65-F5344CB8AC3E}">
        <p14:creationId xmlns:p14="http://schemas.microsoft.com/office/powerpoint/2010/main" val="370118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descr="A picture containing sky, outdoor object, outdoor, pylon&#10;&#10;Description automatically generated">
            <a:extLst>
              <a:ext uri="{FF2B5EF4-FFF2-40B4-BE49-F238E27FC236}">
                <a16:creationId xmlns:a16="http://schemas.microsoft.com/office/drawing/2014/main" id="{E2C2F0F0-DE0A-404C-B77A-B753E5ABC304}"/>
              </a:ext>
            </a:extLst>
          </p:cNvPr>
          <p:cNvPicPr>
            <a:picLocks noChangeAspect="1"/>
          </p:cNvPicPr>
          <p:nvPr/>
        </p:nvPicPr>
        <p:blipFill rotWithShape="1">
          <a:blip r:embed="rId3">
            <a:alphaModFix amt="73000"/>
            <a:extLst>
              <a:ext uri="{BEBA8EAE-BF5A-486C-A8C5-ECC9F3942E4B}">
                <a14:imgProps xmlns:a14="http://schemas.microsoft.com/office/drawing/2010/main">
                  <a14:imgLayer r:embed="rId4">
                    <a14:imgEffect>
                      <a14:saturation sat="0"/>
                    </a14:imgEffect>
                  </a14:imgLayer>
                </a14:imgProps>
              </a:ext>
            </a:extLst>
          </a:blip>
          <a:srcRect r="82518"/>
          <a:stretch/>
        </p:blipFill>
        <p:spPr>
          <a:xfrm>
            <a:off x="16329" y="0"/>
            <a:ext cx="1707704" cy="7426614"/>
          </a:xfrm>
          <a:prstGeom prst="rect">
            <a:avLst/>
          </a:prstGeom>
        </p:spPr>
      </p:pic>
      <p:pic>
        <p:nvPicPr>
          <p:cNvPr id="18" name="Picture 17" descr="A picture containing sky, outdoor object, outdoor, pylon&#10;&#10;Description automatically generated">
            <a:extLst>
              <a:ext uri="{FF2B5EF4-FFF2-40B4-BE49-F238E27FC236}">
                <a16:creationId xmlns:a16="http://schemas.microsoft.com/office/drawing/2014/main" id="{AEEC8EB4-5DA2-9848-8004-F097AC956154}"/>
              </a:ext>
            </a:extLst>
          </p:cNvPr>
          <p:cNvPicPr>
            <a:picLocks noChangeAspect="1"/>
          </p:cNvPicPr>
          <p:nvPr/>
        </p:nvPicPr>
        <p:blipFill rotWithShape="1">
          <a:blip r:embed="rId3">
            <a:alphaModFix amt="73000"/>
            <a:extLst>
              <a:ext uri="{BEBA8EAE-BF5A-486C-A8C5-ECC9F3942E4B}">
                <a14:imgProps xmlns:a14="http://schemas.microsoft.com/office/drawing/2010/main">
                  <a14:imgLayer r:embed="rId5">
                    <a14:imgEffect>
                      <a14:saturation sat="0"/>
                    </a14:imgEffect>
                  </a14:imgLayer>
                </a14:imgProps>
              </a:ext>
            </a:extLst>
          </a:blip>
          <a:srcRect l="82518"/>
          <a:stretch/>
        </p:blipFill>
        <p:spPr>
          <a:xfrm>
            <a:off x="11460609" y="0"/>
            <a:ext cx="1707704" cy="7426614"/>
          </a:xfrm>
          <a:prstGeom prst="rect">
            <a:avLst/>
          </a:prstGeom>
        </p:spPr>
      </p:pic>
      <p:pic>
        <p:nvPicPr>
          <p:cNvPr id="16" name="Picture 15" descr="A picture containing sky, outdoor object, outdoor, pylon&#10;&#10;Description automatically generated">
            <a:extLst>
              <a:ext uri="{FF2B5EF4-FFF2-40B4-BE49-F238E27FC236}">
                <a16:creationId xmlns:a16="http://schemas.microsoft.com/office/drawing/2014/main" id="{53A1E42C-C29A-FA48-9F29-F972B6363BC6}"/>
              </a:ext>
            </a:extLst>
          </p:cNvPr>
          <p:cNvPicPr>
            <a:picLocks noChangeAspect="1"/>
          </p:cNvPicPr>
          <p:nvPr/>
        </p:nvPicPr>
        <p:blipFill>
          <a:blip r:embed="rId3">
            <a:alphaModFix amt="73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724033" y="-19339"/>
            <a:ext cx="9768338" cy="7426614"/>
          </a:xfrm>
          <a:prstGeom prst="rect">
            <a:avLst/>
          </a:prstGeom>
        </p:spPr>
      </p:pic>
      <p:sp>
        <p:nvSpPr>
          <p:cNvPr id="63" name="Rectangle 62">
            <a:extLst>
              <a:ext uri="{FF2B5EF4-FFF2-40B4-BE49-F238E27FC236}">
                <a16:creationId xmlns:a16="http://schemas.microsoft.com/office/drawing/2014/main" id="{7D6D3618-89A1-4A45-8785-2F24A06721C1}"/>
              </a:ext>
            </a:extLst>
          </p:cNvPr>
          <p:cNvSpPr/>
          <p:nvPr/>
        </p:nvSpPr>
        <p:spPr>
          <a:xfrm>
            <a:off x="759418" y="170482"/>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618082" y="433954"/>
            <a:ext cx="12550231" cy="584775"/>
          </a:xfrm>
          <a:prstGeom prst="rect">
            <a:avLst/>
          </a:prstGeom>
          <a:noFill/>
        </p:spPr>
        <p:txBody>
          <a:bodyPr wrap="none" rtlCol="0">
            <a:spAutoFit/>
          </a:bodyPr>
          <a:lstStyle/>
          <a:p>
            <a:r>
              <a:rPr lang="en-US" sz="3200" dirty="0"/>
              <a:t>DATABASE OBJECTS – Encryption, Indexes, Computed columns</a:t>
            </a:r>
          </a:p>
        </p:txBody>
      </p:sp>
      <p:sp>
        <p:nvSpPr>
          <p:cNvPr id="22" name="Rectangle 21">
            <a:extLst>
              <a:ext uri="{FF2B5EF4-FFF2-40B4-BE49-F238E27FC236}">
                <a16:creationId xmlns:a16="http://schemas.microsoft.com/office/drawing/2014/main" id="{15234DE9-63C4-2042-8B71-471983E055E1}"/>
              </a:ext>
            </a:extLst>
          </p:cNvPr>
          <p:cNvSpPr/>
          <p:nvPr/>
        </p:nvSpPr>
        <p:spPr>
          <a:xfrm>
            <a:off x="5836732" y="2473679"/>
            <a:ext cx="7278506" cy="2167785"/>
          </a:xfrm>
          <a:prstGeom prst="rect">
            <a:avLst/>
          </a:prstGeom>
          <a:solidFill>
            <a:schemeClr val="bg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5E599C-CED6-6D40-8A0D-F2178B7680E0}"/>
              </a:ext>
            </a:extLst>
          </p:cNvPr>
          <p:cNvSpPr/>
          <p:nvPr/>
        </p:nvSpPr>
        <p:spPr>
          <a:xfrm>
            <a:off x="6646960" y="1062500"/>
            <a:ext cx="6490207" cy="1236536"/>
          </a:xfrm>
          <a:prstGeom prst="rect">
            <a:avLst/>
          </a:prstGeom>
          <a:solidFill>
            <a:schemeClr val="bg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ext&#10;&#10;Description automatically generated with low confidence">
            <a:extLst>
              <a:ext uri="{FF2B5EF4-FFF2-40B4-BE49-F238E27FC236}">
                <a16:creationId xmlns:a16="http://schemas.microsoft.com/office/drawing/2014/main" id="{3B07FF48-5D0D-7C4D-B680-5FD4C94EB979}"/>
              </a:ext>
            </a:extLst>
          </p:cNvPr>
          <p:cNvPicPr>
            <a:picLocks noChangeAspect="1"/>
          </p:cNvPicPr>
          <p:nvPr/>
        </p:nvPicPr>
        <p:blipFill>
          <a:blip r:embed="rId7"/>
          <a:stretch>
            <a:fillRect/>
          </a:stretch>
        </p:blipFill>
        <p:spPr>
          <a:xfrm>
            <a:off x="6832419" y="1193372"/>
            <a:ext cx="6175012" cy="934949"/>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887345FE-66F1-C541-BAC4-DB5E38713F18}"/>
              </a:ext>
            </a:extLst>
          </p:cNvPr>
          <p:cNvPicPr>
            <a:picLocks noChangeAspect="1"/>
          </p:cNvPicPr>
          <p:nvPr/>
        </p:nvPicPr>
        <p:blipFill>
          <a:blip r:embed="rId8"/>
          <a:stretch>
            <a:fillRect/>
          </a:stretch>
        </p:blipFill>
        <p:spPr>
          <a:xfrm>
            <a:off x="5960670" y="2589951"/>
            <a:ext cx="7046761" cy="1889023"/>
          </a:xfrm>
          <a:prstGeom prst="rect">
            <a:avLst/>
          </a:prstGeom>
        </p:spPr>
      </p:pic>
      <p:sp>
        <p:nvSpPr>
          <p:cNvPr id="23" name="Rectangle 22">
            <a:extLst>
              <a:ext uri="{FF2B5EF4-FFF2-40B4-BE49-F238E27FC236}">
                <a16:creationId xmlns:a16="http://schemas.microsoft.com/office/drawing/2014/main" id="{4A69323B-2508-274C-BD96-0EFB774CA0F6}"/>
              </a:ext>
            </a:extLst>
          </p:cNvPr>
          <p:cNvSpPr/>
          <p:nvPr/>
        </p:nvSpPr>
        <p:spPr>
          <a:xfrm>
            <a:off x="8873208" y="4626712"/>
            <a:ext cx="4232495" cy="2167785"/>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D635D11-2751-224D-A2D1-F262D75CB802}"/>
              </a:ext>
            </a:extLst>
          </p:cNvPr>
          <p:cNvSpPr/>
          <p:nvPr/>
        </p:nvSpPr>
        <p:spPr>
          <a:xfrm>
            <a:off x="63835" y="1680768"/>
            <a:ext cx="5661032" cy="3143295"/>
          </a:xfrm>
          <a:prstGeom prst="rect">
            <a:avLst/>
          </a:prstGeom>
          <a:solidFill>
            <a:schemeClr val="bg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5A389E5D-DEB8-034F-867C-C249E2A28F61}"/>
              </a:ext>
            </a:extLst>
          </p:cNvPr>
          <p:cNvPicPr>
            <a:picLocks noChangeAspect="1"/>
          </p:cNvPicPr>
          <p:nvPr/>
        </p:nvPicPr>
        <p:blipFill>
          <a:blip r:embed="rId9"/>
          <a:stretch>
            <a:fillRect/>
          </a:stretch>
        </p:blipFill>
        <p:spPr>
          <a:xfrm>
            <a:off x="8971481" y="4642264"/>
            <a:ext cx="4035950" cy="1976306"/>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2DBB9562-BD42-BD4D-BF5F-CF6C799637D1}"/>
              </a:ext>
            </a:extLst>
          </p:cNvPr>
          <p:cNvPicPr>
            <a:picLocks noChangeAspect="1"/>
          </p:cNvPicPr>
          <p:nvPr/>
        </p:nvPicPr>
        <p:blipFill rotWithShape="1">
          <a:blip r:embed="rId10"/>
          <a:srcRect l="19420" t="32679" r="23989" b="10139"/>
          <a:stretch/>
        </p:blipFill>
        <p:spPr>
          <a:xfrm>
            <a:off x="160882" y="1812474"/>
            <a:ext cx="5439818" cy="2944052"/>
          </a:xfrm>
          <a:prstGeom prst="rect">
            <a:avLst/>
          </a:prstGeom>
        </p:spPr>
      </p:pic>
      <p:sp>
        <p:nvSpPr>
          <p:cNvPr id="25" name="Rectangle 24">
            <a:extLst>
              <a:ext uri="{FF2B5EF4-FFF2-40B4-BE49-F238E27FC236}">
                <a16:creationId xmlns:a16="http://schemas.microsoft.com/office/drawing/2014/main" id="{2C33539D-6DA3-5943-AD5C-5E629190A70B}"/>
              </a:ext>
            </a:extLst>
          </p:cNvPr>
          <p:cNvSpPr/>
          <p:nvPr/>
        </p:nvSpPr>
        <p:spPr>
          <a:xfrm>
            <a:off x="70340" y="4824063"/>
            <a:ext cx="8836727" cy="2420687"/>
          </a:xfrm>
          <a:prstGeom prst="rect">
            <a:avLst/>
          </a:prstGeom>
          <a:solidFill>
            <a:schemeClr val="bg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08B8C6AC-CB16-4E45-941A-BFF3E8FFC920}"/>
              </a:ext>
            </a:extLst>
          </p:cNvPr>
          <p:cNvPicPr>
            <a:picLocks noChangeAspect="1"/>
          </p:cNvPicPr>
          <p:nvPr/>
        </p:nvPicPr>
        <p:blipFill rotWithShape="1">
          <a:blip r:embed="rId11"/>
          <a:srcRect l="19420" t="32627" r="3653" b="29293"/>
          <a:stretch/>
        </p:blipFill>
        <p:spPr>
          <a:xfrm>
            <a:off x="160882" y="4931169"/>
            <a:ext cx="8721861" cy="2305624"/>
          </a:xfrm>
          <a:prstGeom prst="rect">
            <a:avLst/>
          </a:prstGeom>
        </p:spPr>
      </p:pic>
    </p:spTree>
    <p:extLst>
      <p:ext uri="{BB962C8B-B14F-4D97-AF65-F5344CB8AC3E}">
        <p14:creationId xmlns:p14="http://schemas.microsoft.com/office/powerpoint/2010/main" val="1939436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D6D3618-89A1-4A45-8785-2F24A06721C1}"/>
              </a:ext>
            </a:extLst>
          </p:cNvPr>
          <p:cNvSpPr/>
          <p:nvPr/>
        </p:nvSpPr>
        <p:spPr>
          <a:xfrm>
            <a:off x="1038387" y="154984"/>
            <a:ext cx="1038387" cy="1239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952905-1A14-AA47-94BA-BC13D135F9FD}"/>
              </a:ext>
            </a:extLst>
          </p:cNvPr>
          <p:cNvSpPr txBox="1"/>
          <p:nvPr/>
        </p:nvSpPr>
        <p:spPr>
          <a:xfrm>
            <a:off x="898901" y="449452"/>
            <a:ext cx="7523213" cy="624786"/>
          </a:xfrm>
          <a:prstGeom prst="rect">
            <a:avLst/>
          </a:prstGeom>
          <a:noFill/>
        </p:spPr>
        <p:txBody>
          <a:bodyPr wrap="none" rtlCol="0">
            <a:spAutoFit/>
          </a:bodyPr>
          <a:lstStyle/>
          <a:p>
            <a:r>
              <a:rPr lang="en-US" sz="3460" dirty="0"/>
              <a:t>DATABASE OBJECTS – DML Triggers</a:t>
            </a:r>
          </a:p>
        </p:txBody>
      </p:sp>
      <p:pic>
        <p:nvPicPr>
          <p:cNvPr id="3" name="Picture 2" descr="Graphical user interface, text, application, email&#10;&#10;Description automatically generated">
            <a:extLst>
              <a:ext uri="{FF2B5EF4-FFF2-40B4-BE49-F238E27FC236}">
                <a16:creationId xmlns:a16="http://schemas.microsoft.com/office/drawing/2014/main" id="{36F128AB-AB7F-C740-950A-76C0B65243E2}"/>
              </a:ext>
            </a:extLst>
          </p:cNvPr>
          <p:cNvPicPr>
            <a:picLocks noChangeAspect="1"/>
          </p:cNvPicPr>
          <p:nvPr/>
        </p:nvPicPr>
        <p:blipFill>
          <a:blip r:embed="rId2"/>
          <a:stretch>
            <a:fillRect/>
          </a:stretch>
        </p:blipFill>
        <p:spPr>
          <a:xfrm>
            <a:off x="2530929" y="1244719"/>
            <a:ext cx="8637814" cy="292075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F058223C-254C-EC42-AD50-DC680327C871}"/>
              </a:ext>
            </a:extLst>
          </p:cNvPr>
          <p:cNvPicPr>
            <a:picLocks noChangeAspect="1"/>
          </p:cNvPicPr>
          <p:nvPr/>
        </p:nvPicPr>
        <p:blipFill rotWithShape="1">
          <a:blip r:embed="rId3"/>
          <a:srcRect l="17636" t="30077" r="5608"/>
          <a:stretch/>
        </p:blipFill>
        <p:spPr>
          <a:xfrm>
            <a:off x="1763486" y="4506685"/>
            <a:ext cx="10107385" cy="2451137"/>
          </a:xfrm>
          <a:prstGeom prst="rect">
            <a:avLst/>
          </a:prstGeom>
        </p:spPr>
      </p:pic>
    </p:spTree>
    <p:extLst>
      <p:ext uri="{BB962C8B-B14F-4D97-AF65-F5344CB8AC3E}">
        <p14:creationId xmlns:p14="http://schemas.microsoft.com/office/powerpoint/2010/main" val="6793863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1217</TotalTime>
  <Words>395</Words>
  <Application>Microsoft Macintosh PowerPoint</Application>
  <PresentationFormat>Custom</PresentationFormat>
  <Paragraphs>69</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Bahnschrift</vt:lpstr>
      <vt:lpstr>Calibri</vt:lpstr>
      <vt:lpstr>Century Gothic</vt:lpstr>
      <vt:lpstr>Mesh</vt:lpstr>
      <vt:lpstr>PowerPoint Presentation</vt:lpstr>
      <vt:lpstr>PowerPoint Presentation</vt:lpstr>
      <vt:lpstr>PowerPoint Presentation</vt:lpstr>
      <vt:lpstr>High level design</vt:lpstr>
      <vt:lpstr>Entity – relationship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Shika Shyam</dc:creator>
  <cp:lastModifiedBy>Shika Shyam</cp:lastModifiedBy>
  <cp:revision>4</cp:revision>
  <dcterms:created xsi:type="dcterms:W3CDTF">2022-05-03T18:37:55Z</dcterms:created>
  <dcterms:modified xsi:type="dcterms:W3CDTF">2022-05-04T16:29:20Z</dcterms:modified>
</cp:coreProperties>
</file>